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2" r:id="rId2"/>
    <p:sldId id="258" r:id="rId3"/>
    <p:sldId id="261" r:id="rId4"/>
    <p:sldId id="264" r:id="rId5"/>
    <p:sldId id="260" r:id="rId6"/>
    <p:sldId id="263" r:id="rId7"/>
    <p:sldId id="256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FF0000"/>
    <a:srgbClr val="00B050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33"/>
    <p:restoredTop sz="94664"/>
  </p:normalViewPr>
  <p:slideViewPr>
    <p:cSldViewPr snapToGrid="0" snapToObjects="1">
      <p:cViewPr>
        <p:scale>
          <a:sx n="400" d="100"/>
          <a:sy n="400" d="100"/>
        </p:scale>
        <p:origin x="-104" y="-4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B1CF0B-05D8-8446-B287-32439C4F0B2A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F56AA5-1F2C-0545-BD48-CFB224C23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76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66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24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72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85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074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42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8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26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14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64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062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07C0B-6462-0649-9D80-2C9F409A571B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A55D4-BC3C-614C-BB8E-277969B80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6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343" y="-482140"/>
            <a:ext cx="8602675" cy="6446634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3153458" y="2588417"/>
            <a:ext cx="940985" cy="419336"/>
          </a:xfrm>
          <a:custGeom>
            <a:avLst/>
            <a:gdLst>
              <a:gd name="connsiteX0" fmla="*/ 0 w 1276066"/>
              <a:gd name="connsiteY0" fmla="*/ 406021 h 406021"/>
              <a:gd name="connsiteX1" fmla="*/ 1276066 w 1276066"/>
              <a:gd name="connsiteY1" fmla="*/ 402609 h 406021"/>
              <a:gd name="connsiteX2" fmla="*/ 1276066 w 1276066"/>
              <a:gd name="connsiteY2" fmla="*/ 0 h 406021"/>
              <a:gd name="connsiteX3" fmla="*/ 0 w 1276066"/>
              <a:gd name="connsiteY3" fmla="*/ 3412 h 406021"/>
              <a:gd name="connsiteX4" fmla="*/ 0 w 1276066"/>
              <a:gd name="connsiteY4" fmla="*/ 406021 h 406021"/>
              <a:gd name="connsiteX0" fmla="*/ 802888 w 2078954"/>
              <a:gd name="connsiteY0" fmla="*/ 406021 h 406021"/>
              <a:gd name="connsiteX1" fmla="*/ 2078954 w 2078954"/>
              <a:gd name="connsiteY1" fmla="*/ 402609 h 406021"/>
              <a:gd name="connsiteX2" fmla="*/ 2078954 w 2078954"/>
              <a:gd name="connsiteY2" fmla="*/ 0 h 406021"/>
              <a:gd name="connsiteX3" fmla="*/ 0 w 2078954"/>
              <a:gd name="connsiteY3" fmla="*/ 3412 h 406021"/>
              <a:gd name="connsiteX4" fmla="*/ 802888 w 2078954"/>
              <a:gd name="connsiteY4" fmla="*/ 406021 h 406021"/>
              <a:gd name="connsiteX0" fmla="*/ 11151 w 2078954"/>
              <a:gd name="connsiteY0" fmla="*/ 406021 h 406021"/>
              <a:gd name="connsiteX1" fmla="*/ 2078954 w 2078954"/>
              <a:gd name="connsiteY1" fmla="*/ 402609 h 406021"/>
              <a:gd name="connsiteX2" fmla="*/ 2078954 w 2078954"/>
              <a:gd name="connsiteY2" fmla="*/ 0 h 406021"/>
              <a:gd name="connsiteX3" fmla="*/ 0 w 2078954"/>
              <a:gd name="connsiteY3" fmla="*/ 3412 h 406021"/>
              <a:gd name="connsiteX4" fmla="*/ 11151 w 2078954"/>
              <a:gd name="connsiteY4" fmla="*/ 406021 h 406021"/>
              <a:gd name="connsiteX0" fmla="*/ 11151 w 2078954"/>
              <a:gd name="connsiteY0" fmla="*/ 406021 h 406021"/>
              <a:gd name="connsiteX1" fmla="*/ 579115 w 2078954"/>
              <a:gd name="connsiteY1" fmla="*/ 402609 h 406021"/>
              <a:gd name="connsiteX2" fmla="*/ 2078954 w 2078954"/>
              <a:gd name="connsiteY2" fmla="*/ 0 h 406021"/>
              <a:gd name="connsiteX3" fmla="*/ 0 w 2078954"/>
              <a:gd name="connsiteY3" fmla="*/ 3412 h 406021"/>
              <a:gd name="connsiteX4" fmla="*/ 11151 w 2078954"/>
              <a:gd name="connsiteY4" fmla="*/ 406021 h 406021"/>
              <a:gd name="connsiteX0" fmla="*/ 11151 w 584691"/>
              <a:gd name="connsiteY0" fmla="*/ 402609 h 402609"/>
              <a:gd name="connsiteX1" fmla="*/ 579115 w 584691"/>
              <a:gd name="connsiteY1" fmla="*/ 399197 h 402609"/>
              <a:gd name="connsiteX2" fmla="*/ 584691 w 584691"/>
              <a:gd name="connsiteY2" fmla="*/ 7739 h 402609"/>
              <a:gd name="connsiteX3" fmla="*/ 0 w 584691"/>
              <a:gd name="connsiteY3" fmla="*/ 0 h 402609"/>
              <a:gd name="connsiteX4" fmla="*/ 11151 w 584691"/>
              <a:gd name="connsiteY4" fmla="*/ 402609 h 402609"/>
              <a:gd name="connsiteX0" fmla="*/ 11151 w 584691"/>
              <a:gd name="connsiteY0" fmla="*/ 406022 h 406022"/>
              <a:gd name="connsiteX1" fmla="*/ 579115 w 584691"/>
              <a:gd name="connsiteY1" fmla="*/ 402610 h 406022"/>
              <a:gd name="connsiteX2" fmla="*/ 584691 w 584691"/>
              <a:gd name="connsiteY2" fmla="*/ 0 h 406022"/>
              <a:gd name="connsiteX3" fmla="*/ 0 w 584691"/>
              <a:gd name="connsiteY3" fmla="*/ 3413 h 406022"/>
              <a:gd name="connsiteX4" fmla="*/ 11151 w 584691"/>
              <a:gd name="connsiteY4" fmla="*/ 406022 h 406022"/>
              <a:gd name="connsiteX0" fmla="*/ 0 w 590267"/>
              <a:gd name="connsiteY0" fmla="*/ 411598 h 411598"/>
              <a:gd name="connsiteX1" fmla="*/ 584691 w 590267"/>
              <a:gd name="connsiteY1" fmla="*/ 402610 h 411598"/>
              <a:gd name="connsiteX2" fmla="*/ 590267 w 590267"/>
              <a:gd name="connsiteY2" fmla="*/ 0 h 411598"/>
              <a:gd name="connsiteX3" fmla="*/ 5576 w 590267"/>
              <a:gd name="connsiteY3" fmla="*/ 3413 h 411598"/>
              <a:gd name="connsiteX4" fmla="*/ 0 w 590267"/>
              <a:gd name="connsiteY4" fmla="*/ 411598 h 411598"/>
              <a:gd name="connsiteX0" fmla="*/ 0 w 596090"/>
              <a:gd name="connsiteY0" fmla="*/ 411598 h 411598"/>
              <a:gd name="connsiteX1" fmla="*/ 595843 w 596090"/>
              <a:gd name="connsiteY1" fmla="*/ 408185 h 411598"/>
              <a:gd name="connsiteX2" fmla="*/ 590267 w 596090"/>
              <a:gd name="connsiteY2" fmla="*/ 0 h 411598"/>
              <a:gd name="connsiteX3" fmla="*/ 5576 w 596090"/>
              <a:gd name="connsiteY3" fmla="*/ 3413 h 411598"/>
              <a:gd name="connsiteX4" fmla="*/ 0 w 596090"/>
              <a:gd name="connsiteY4" fmla="*/ 411598 h 411598"/>
              <a:gd name="connsiteX0" fmla="*/ 8533 w 590514"/>
              <a:gd name="connsiteY0" fmla="*/ 422749 h 422749"/>
              <a:gd name="connsiteX1" fmla="*/ 590267 w 590514"/>
              <a:gd name="connsiteY1" fmla="*/ 408185 h 422749"/>
              <a:gd name="connsiteX2" fmla="*/ 584691 w 590514"/>
              <a:gd name="connsiteY2" fmla="*/ 0 h 422749"/>
              <a:gd name="connsiteX3" fmla="*/ 0 w 590514"/>
              <a:gd name="connsiteY3" fmla="*/ 3413 h 422749"/>
              <a:gd name="connsiteX4" fmla="*/ 8533 w 590514"/>
              <a:gd name="connsiteY4" fmla="*/ 422749 h 422749"/>
              <a:gd name="connsiteX0" fmla="*/ 8533 w 595272"/>
              <a:gd name="connsiteY0" fmla="*/ 419336 h 419336"/>
              <a:gd name="connsiteX1" fmla="*/ 590267 w 595272"/>
              <a:gd name="connsiteY1" fmla="*/ 404772 h 419336"/>
              <a:gd name="connsiteX2" fmla="*/ 595272 w 595272"/>
              <a:gd name="connsiteY2" fmla="*/ 2163 h 419336"/>
              <a:gd name="connsiteX3" fmla="*/ 0 w 595272"/>
              <a:gd name="connsiteY3" fmla="*/ 0 h 419336"/>
              <a:gd name="connsiteX4" fmla="*/ 8533 w 595272"/>
              <a:gd name="connsiteY4" fmla="*/ 419336 h 419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5272" h="419336">
                <a:moveTo>
                  <a:pt x="8533" y="419336"/>
                </a:moveTo>
                <a:lnTo>
                  <a:pt x="590267" y="404772"/>
                </a:lnTo>
                <a:cubicBezTo>
                  <a:pt x="592126" y="274286"/>
                  <a:pt x="593413" y="132649"/>
                  <a:pt x="595272" y="2163"/>
                </a:cubicBezTo>
                <a:lnTo>
                  <a:pt x="0" y="0"/>
                </a:lnTo>
                <a:cubicBezTo>
                  <a:pt x="1137" y="133066"/>
                  <a:pt x="10808" y="282858"/>
                  <a:pt x="8533" y="419336"/>
                </a:cubicBezTo>
                <a:close/>
              </a:path>
            </a:pathLst>
          </a:custGeom>
          <a:solidFill>
            <a:srgbClr val="FFFF00">
              <a:alpha val="50196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4093579" y="2579427"/>
            <a:ext cx="3511636" cy="2391770"/>
          </a:xfrm>
          <a:custGeom>
            <a:avLst/>
            <a:gdLst>
              <a:gd name="connsiteX0" fmla="*/ 0 w 1320421"/>
              <a:gd name="connsiteY0" fmla="*/ 17060 h 2391770"/>
              <a:gd name="connsiteX1" fmla="*/ 0 w 1320421"/>
              <a:gd name="connsiteY1" fmla="*/ 423080 h 2391770"/>
              <a:gd name="connsiteX2" fmla="*/ 40943 w 1320421"/>
              <a:gd name="connsiteY2" fmla="*/ 416257 h 2391770"/>
              <a:gd name="connsiteX3" fmla="*/ 665328 w 1320421"/>
              <a:gd name="connsiteY3" fmla="*/ 423080 h 2391770"/>
              <a:gd name="connsiteX4" fmla="*/ 651681 w 1320421"/>
              <a:gd name="connsiteY4" fmla="*/ 2388358 h 2391770"/>
              <a:gd name="connsiteX5" fmla="*/ 1320421 w 1320421"/>
              <a:gd name="connsiteY5" fmla="*/ 2391770 h 2391770"/>
              <a:gd name="connsiteX6" fmla="*/ 1320421 w 1320421"/>
              <a:gd name="connsiteY6" fmla="*/ 0 h 2391770"/>
              <a:gd name="connsiteX7" fmla="*/ 0 w 1320421"/>
              <a:gd name="connsiteY7" fmla="*/ 17060 h 2391770"/>
              <a:gd name="connsiteX0" fmla="*/ 1477537 w 2797958"/>
              <a:gd name="connsiteY0" fmla="*/ 17060 h 2391770"/>
              <a:gd name="connsiteX1" fmla="*/ 0 w 2797958"/>
              <a:gd name="connsiteY1" fmla="*/ 411929 h 2391770"/>
              <a:gd name="connsiteX2" fmla="*/ 1518480 w 2797958"/>
              <a:gd name="connsiteY2" fmla="*/ 416257 h 2391770"/>
              <a:gd name="connsiteX3" fmla="*/ 2142865 w 2797958"/>
              <a:gd name="connsiteY3" fmla="*/ 423080 h 2391770"/>
              <a:gd name="connsiteX4" fmla="*/ 2129218 w 2797958"/>
              <a:gd name="connsiteY4" fmla="*/ 2388358 h 2391770"/>
              <a:gd name="connsiteX5" fmla="*/ 2797958 w 2797958"/>
              <a:gd name="connsiteY5" fmla="*/ 2391770 h 2391770"/>
              <a:gd name="connsiteX6" fmla="*/ 2797958 w 2797958"/>
              <a:gd name="connsiteY6" fmla="*/ 0 h 2391770"/>
              <a:gd name="connsiteX7" fmla="*/ 1477537 w 2797958"/>
              <a:gd name="connsiteY7" fmla="*/ 17060 h 2391770"/>
              <a:gd name="connsiteX0" fmla="*/ 0 w 2797958"/>
              <a:gd name="connsiteY0" fmla="*/ 5909 h 2391770"/>
              <a:gd name="connsiteX1" fmla="*/ 0 w 2797958"/>
              <a:gd name="connsiteY1" fmla="*/ 411929 h 2391770"/>
              <a:gd name="connsiteX2" fmla="*/ 1518480 w 2797958"/>
              <a:gd name="connsiteY2" fmla="*/ 416257 h 2391770"/>
              <a:gd name="connsiteX3" fmla="*/ 2142865 w 2797958"/>
              <a:gd name="connsiteY3" fmla="*/ 423080 h 2391770"/>
              <a:gd name="connsiteX4" fmla="*/ 2129218 w 2797958"/>
              <a:gd name="connsiteY4" fmla="*/ 2388358 h 2391770"/>
              <a:gd name="connsiteX5" fmla="*/ 2797958 w 2797958"/>
              <a:gd name="connsiteY5" fmla="*/ 2391770 h 2391770"/>
              <a:gd name="connsiteX6" fmla="*/ 2797958 w 2797958"/>
              <a:gd name="connsiteY6" fmla="*/ 0 h 2391770"/>
              <a:gd name="connsiteX7" fmla="*/ 0 w 2797958"/>
              <a:gd name="connsiteY7" fmla="*/ 5909 h 2391770"/>
              <a:gd name="connsiteX0" fmla="*/ 708102 w 3506060"/>
              <a:gd name="connsiteY0" fmla="*/ 5909 h 2391770"/>
              <a:gd name="connsiteX1" fmla="*/ 0 w 3506060"/>
              <a:gd name="connsiteY1" fmla="*/ 411929 h 2391770"/>
              <a:gd name="connsiteX2" fmla="*/ 2226582 w 3506060"/>
              <a:gd name="connsiteY2" fmla="*/ 416257 h 2391770"/>
              <a:gd name="connsiteX3" fmla="*/ 2850967 w 3506060"/>
              <a:gd name="connsiteY3" fmla="*/ 423080 h 2391770"/>
              <a:gd name="connsiteX4" fmla="*/ 2837320 w 3506060"/>
              <a:gd name="connsiteY4" fmla="*/ 2388358 h 2391770"/>
              <a:gd name="connsiteX5" fmla="*/ 3506060 w 3506060"/>
              <a:gd name="connsiteY5" fmla="*/ 2391770 h 2391770"/>
              <a:gd name="connsiteX6" fmla="*/ 3506060 w 3506060"/>
              <a:gd name="connsiteY6" fmla="*/ 0 h 2391770"/>
              <a:gd name="connsiteX7" fmla="*/ 708102 w 3506060"/>
              <a:gd name="connsiteY7" fmla="*/ 5909 h 2391770"/>
              <a:gd name="connsiteX0" fmla="*/ 0 w 3511636"/>
              <a:gd name="connsiteY0" fmla="*/ 5909 h 2391770"/>
              <a:gd name="connsiteX1" fmla="*/ 5576 w 3511636"/>
              <a:gd name="connsiteY1" fmla="*/ 411929 h 2391770"/>
              <a:gd name="connsiteX2" fmla="*/ 2232158 w 3511636"/>
              <a:gd name="connsiteY2" fmla="*/ 416257 h 2391770"/>
              <a:gd name="connsiteX3" fmla="*/ 2856543 w 3511636"/>
              <a:gd name="connsiteY3" fmla="*/ 423080 h 2391770"/>
              <a:gd name="connsiteX4" fmla="*/ 2842896 w 3511636"/>
              <a:gd name="connsiteY4" fmla="*/ 2388358 h 2391770"/>
              <a:gd name="connsiteX5" fmla="*/ 3511636 w 3511636"/>
              <a:gd name="connsiteY5" fmla="*/ 2391770 h 2391770"/>
              <a:gd name="connsiteX6" fmla="*/ 3511636 w 3511636"/>
              <a:gd name="connsiteY6" fmla="*/ 0 h 2391770"/>
              <a:gd name="connsiteX7" fmla="*/ 0 w 3511636"/>
              <a:gd name="connsiteY7" fmla="*/ 5909 h 239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11636" h="2391770">
                <a:moveTo>
                  <a:pt x="0" y="5909"/>
                </a:moveTo>
                <a:cubicBezTo>
                  <a:pt x="1859" y="141249"/>
                  <a:pt x="3717" y="276589"/>
                  <a:pt x="5576" y="411929"/>
                </a:cubicBezTo>
                <a:lnTo>
                  <a:pt x="2232158" y="416257"/>
                </a:lnTo>
                <a:lnTo>
                  <a:pt x="2856543" y="423080"/>
                </a:lnTo>
                <a:lnTo>
                  <a:pt x="2842896" y="2388358"/>
                </a:lnTo>
                <a:lnTo>
                  <a:pt x="3511636" y="2391770"/>
                </a:lnTo>
                <a:lnTo>
                  <a:pt x="3511636" y="0"/>
                </a:lnTo>
                <a:lnTo>
                  <a:pt x="0" y="5909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1971536" y="2587083"/>
            <a:ext cx="1980456" cy="2390821"/>
          </a:xfrm>
          <a:custGeom>
            <a:avLst/>
            <a:gdLst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04035 h 2390821"/>
              <a:gd name="connsiteX13" fmla="*/ 1003609 w 1980456"/>
              <a:gd name="connsiteY13" fmla="*/ 396983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04035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17416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12957 h 2390821"/>
              <a:gd name="connsiteX12" fmla="*/ 1012530 w 1980456"/>
              <a:gd name="connsiteY12" fmla="*/ 517416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12957 h 2390821"/>
              <a:gd name="connsiteX12" fmla="*/ 1012530 w 1980456"/>
              <a:gd name="connsiteY12" fmla="*/ 508495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80456" h="2390821">
                <a:moveTo>
                  <a:pt x="13381" y="8921"/>
                </a:moveTo>
                <a:cubicBezTo>
                  <a:pt x="11894" y="144222"/>
                  <a:pt x="10408" y="279524"/>
                  <a:pt x="8921" y="414825"/>
                </a:cubicBezTo>
                <a:lnTo>
                  <a:pt x="111512" y="414825"/>
                </a:lnTo>
                <a:lnTo>
                  <a:pt x="111512" y="512956"/>
                </a:lnTo>
                <a:lnTo>
                  <a:pt x="0" y="512956"/>
                </a:lnTo>
                <a:lnTo>
                  <a:pt x="0" y="2390821"/>
                </a:lnTo>
                <a:lnTo>
                  <a:pt x="1980456" y="2386361"/>
                </a:lnTo>
                <a:lnTo>
                  <a:pt x="1980456" y="495114"/>
                </a:lnTo>
                <a:lnTo>
                  <a:pt x="1940312" y="499575"/>
                </a:lnTo>
                <a:lnTo>
                  <a:pt x="1944772" y="428207"/>
                </a:lnTo>
                <a:lnTo>
                  <a:pt x="1561170" y="423746"/>
                </a:lnTo>
                <a:lnTo>
                  <a:pt x="1565631" y="512957"/>
                </a:lnTo>
                <a:lnTo>
                  <a:pt x="1012530" y="508495"/>
                </a:lnTo>
                <a:lnTo>
                  <a:pt x="1003609" y="405904"/>
                </a:lnTo>
                <a:lnTo>
                  <a:pt x="1097280" y="396983"/>
                </a:lnTo>
                <a:lnTo>
                  <a:pt x="1092819" y="0"/>
                </a:lnTo>
                <a:lnTo>
                  <a:pt x="13381" y="8921"/>
                </a:lnTo>
                <a:close/>
              </a:path>
            </a:pathLst>
          </a:custGeom>
          <a:solidFill>
            <a:srgbClr val="FF0000">
              <a:alpha val="5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08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343" y="85265"/>
            <a:ext cx="8602675" cy="7162926"/>
          </a:xfrm>
          <a:prstGeom prst="rect">
            <a:avLst/>
          </a:prstGeom>
        </p:spPr>
      </p:pic>
      <p:sp>
        <p:nvSpPr>
          <p:cNvPr id="3" name="Freeform 2"/>
          <p:cNvSpPr/>
          <p:nvPr/>
        </p:nvSpPr>
        <p:spPr>
          <a:xfrm>
            <a:off x="1968689" y="2582840"/>
            <a:ext cx="2020617" cy="2398594"/>
          </a:xfrm>
          <a:custGeom>
            <a:avLst/>
            <a:gdLst>
              <a:gd name="connsiteX0" fmla="*/ 17059 w 2487304"/>
              <a:gd name="connsiteY0" fmla="*/ 460612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16006 w 2487304"/>
              <a:gd name="connsiteY20" fmla="*/ 556146 h 2453185"/>
              <a:gd name="connsiteX21" fmla="*/ 116006 w 2487304"/>
              <a:gd name="connsiteY21" fmla="*/ 460612 h 2453185"/>
              <a:gd name="connsiteX22" fmla="*/ 17059 w 2487304"/>
              <a:gd name="connsiteY22" fmla="*/ 460612 h 2453185"/>
              <a:gd name="connsiteX0" fmla="*/ 17059 w 2487304"/>
              <a:gd name="connsiteY0" fmla="*/ 460612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09182 w 2487304"/>
              <a:gd name="connsiteY20" fmla="*/ 549322 h 2453185"/>
              <a:gd name="connsiteX21" fmla="*/ 116006 w 2487304"/>
              <a:gd name="connsiteY21" fmla="*/ 460612 h 2453185"/>
              <a:gd name="connsiteX22" fmla="*/ 17059 w 2487304"/>
              <a:gd name="connsiteY22" fmla="*/ 460612 h 2453185"/>
              <a:gd name="connsiteX0" fmla="*/ 17059 w 2487304"/>
              <a:gd name="connsiteY0" fmla="*/ 460612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09182 w 2487304"/>
              <a:gd name="connsiteY20" fmla="*/ 549322 h 2453185"/>
              <a:gd name="connsiteX21" fmla="*/ 109182 w 2487304"/>
              <a:gd name="connsiteY21" fmla="*/ 474259 h 2453185"/>
              <a:gd name="connsiteX22" fmla="*/ 17059 w 2487304"/>
              <a:gd name="connsiteY22" fmla="*/ 460612 h 2453185"/>
              <a:gd name="connsiteX0" fmla="*/ 13647 w 2487304"/>
              <a:gd name="connsiteY0" fmla="*/ 474259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09182 w 2487304"/>
              <a:gd name="connsiteY20" fmla="*/ 549322 h 2453185"/>
              <a:gd name="connsiteX21" fmla="*/ 109182 w 2487304"/>
              <a:gd name="connsiteY21" fmla="*/ 474259 h 2453185"/>
              <a:gd name="connsiteX22" fmla="*/ 13647 w 2487304"/>
              <a:gd name="connsiteY22" fmla="*/ 474259 h 2453185"/>
              <a:gd name="connsiteX0" fmla="*/ 13647 w 3029810"/>
              <a:gd name="connsiteY0" fmla="*/ 474259 h 2453185"/>
              <a:gd name="connsiteX1" fmla="*/ 13647 w 3029810"/>
              <a:gd name="connsiteY1" fmla="*/ 68239 h 2453185"/>
              <a:gd name="connsiteX2" fmla="*/ 1098644 w 3029810"/>
              <a:gd name="connsiteY2" fmla="*/ 68239 h 2453185"/>
              <a:gd name="connsiteX3" fmla="*/ 1108880 w 3029810"/>
              <a:gd name="connsiteY3" fmla="*/ 470848 h 2453185"/>
              <a:gd name="connsiteX4" fmla="*/ 1006522 w 3029810"/>
              <a:gd name="connsiteY4" fmla="*/ 474259 h 2453185"/>
              <a:gd name="connsiteX5" fmla="*/ 1013346 w 3029810"/>
              <a:gd name="connsiteY5" fmla="*/ 566382 h 2453185"/>
              <a:gd name="connsiteX6" fmla="*/ 1569492 w 3029810"/>
              <a:gd name="connsiteY6" fmla="*/ 566382 h 2453185"/>
              <a:gd name="connsiteX7" fmla="*/ 1566080 w 3029810"/>
              <a:gd name="connsiteY7" fmla="*/ 474259 h 2453185"/>
              <a:gd name="connsiteX8" fmla="*/ 1190767 w 3029810"/>
              <a:gd name="connsiteY8" fmla="*/ 474259 h 2453185"/>
              <a:gd name="connsiteX9" fmla="*/ 1187355 w 3029810"/>
              <a:gd name="connsiteY9" fmla="*/ 54591 h 2453185"/>
              <a:gd name="connsiteX10" fmla="*/ 2098343 w 3029810"/>
              <a:gd name="connsiteY10" fmla="*/ 64827 h 2453185"/>
              <a:gd name="connsiteX11" fmla="*/ 2091519 w 3029810"/>
              <a:gd name="connsiteY11" fmla="*/ 0 h 2453185"/>
              <a:gd name="connsiteX12" fmla="*/ 3029803 w 3029810"/>
              <a:gd name="connsiteY12" fmla="*/ 58003 h 2453185"/>
              <a:gd name="connsiteX13" fmla="*/ 2487304 w 3029810"/>
              <a:gd name="connsiteY13" fmla="*/ 474259 h 2453185"/>
              <a:gd name="connsiteX14" fmla="*/ 1951629 w 3029810"/>
              <a:gd name="connsiteY14" fmla="*/ 477671 h 2453185"/>
              <a:gd name="connsiteX15" fmla="*/ 1955041 w 3029810"/>
              <a:gd name="connsiteY15" fmla="*/ 562970 h 2453185"/>
              <a:gd name="connsiteX16" fmla="*/ 1978925 w 3029810"/>
              <a:gd name="connsiteY16" fmla="*/ 562970 h 2453185"/>
              <a:gd name="connsiteX17" fmla="*/ 1985749 w 3029810"/>
              <a:gd name="connsiteY17" fmla="*/ 2453185 h 2453185"/>
              <a:gd name="connsiteX18" fmla="*/ 0 w 3029810"/>
              <a:gd name="connsiteY18" fmla="*/ 2446361 h 2453185"/>
              <a:gd name="connsiteX19" fmla="*/ 0 w 3029810"/>
              <a:gd name="connsiteY19" fmla="*/ 552734 h 2453185"/>
              <a:gd name="connsiteX20" fmla="*/ 109182 w 3029810"/>
              <a:gd name="connsiteY20" fmla="*/ 549322 h 2453185"/>
              <a:gd name="connsiteX21" fmla="*/ 109182 w 3029810"/>
              <a:gd name="connsiteY21" fmla="*/ 474259 h 2453185"/>
              <a:gd name="connsiteX22" fmla="*/ 13647 w 3029810"/>
              <a:gd name="connsiteY22" fmla="*/ 474259 h 2453185"/>
              <a:gd name="connsiteX0" fmla="*/ 13647 w 3030459"/>
              <a:gd name="connsiteY0" fmla="*/ 474259 h 2453185"/>
              <a:gd name="connsiteX1" fmla="*/ 13647 w 3030459"/>
              <a:gd name="connsiteY1" fmla="*/ 68239 h 2453185"/>
              <a:gd name="connsiteX2" fmla="*/ 1098644 w 3030459"/>
              <a:gd name="connsiteY2" fmla="*/ 68239 h 2453185"/>
              <a:gd name="connsiteX3" fmla="*/ 1108880 w 3030459"/>
              <a:gd name="connsiteY3" fmla="*/ 470848 h 2453185"/>
              <a:gd name="connsiteX4" fmla="*/ 1006522 w 3030459"/>
              <a:gd name="connsiteY4" fmla="*/ 474259 h 2453185"/>
              <a:gd name="connsiteX5" fmla="*/ 1013346 w 3030459"/>
              <a:gd name="connsiteY5" fmla="*/ 566382 h 2453185"/>
              <a:gd name="connsiteX6" fmla="*/ 1569492 w 3030459"/>
              <a:gd name="connsiteY6" fmla="*/ 566382 h 2453185"/>
              <a:gd name="connsiteX7" fmla="*/ 1566080 w 3030459"/>
              <a:gd name="connsiteY7" fmla="*/ 474259 h 2453185"/>
              <a:gd name="connsiteX8" fmla="*/ 1190767 w 3030459"/>
              <a:gd name="connsiteY8" fmla="*/ 474259 h 2453185"/>
              <a:gd name="connsiteX9" fmla="*/ 1187355 w 3030459"/>
              <a:gd name="connsiteY9" fmla="*/ 54591 h 2453185"/>
              <a:gd name="connsiteX10" fmla="*/ 2098343 w 3030459"/>
              <a:gd name="connsiteY10" fmla="*/ 64827 h 2453185"/>
              <a:gd name="connsiteX11" fmla="*/ 2091519 w 3030459"/>
              <a:gd name="connsiteY11" fmla="*/ 0 h 2453185"/>
              <a:gd name="connsiteX12" fmla="*/ 3029803 w 3030459"/>
              <a:gd name="connsiteY12" fmla="*/ 58003 h 2453185"/>
              <a:gd name="connsiteX13" fmla="*/ 3029803 w 3030459"/>
              <a:gd name="connsiteY13" fmla="*/ 477671 h 2453185"/>
              <a:gd name="connsiteX14" fmla="*/ 1951629 w 3030459"/>
              <a:gd name="connsiteY14" fmla="*/ 477671 h 2453185"/>
              <a:gd name="connsiteX15" fmla="*/ 1955041 w 3030459"/>
              <a:gd name="connsiteY15" fmla="*/ 562970 h 2453185"/>
              <a:gd name="connsiteX16" fmla="*/ 1978925 w 3030459"/>
              <a:gd name="connsiteY16" fmla="*/ 562970 h 2453185"/>
              <a:gd name="connsiteX17" fmla="*/ 1985749 w 3030459"/>
              <a:gd name="connsiteY17" fmla="*/ 2453185 h 2453185"/>
              <a:gd name="connsiteX18" fmla="*/ 0 w 3030459"/>
              <a:gd name="connsiteY18" fmla="*/ 2446361 h 2453185"/>
              <a:gd name="connsiteX19" fmla="*/ 0 w 3030459"/>
              <a:gd name="connsiteY19" fmla="*/ 552734 h 2453185"/>
              <a:gd name="connsiteX20" fmla="*/ 109182 w 3030459"/>
              <a:gd name="connsiteY20" fmla="*/ 549322 h 2453185"/>
              <a:gd name="connsiteX21" fmla="*/ 109182 w 3030459"/>
              <a:gd name="connsiteY21" fmla="*/ 474259 h 2453185"/>
              <a:gd name="connsiteX22" fmla="*/ 13647 w 3030459"/>
              <a:gd name="connsiteY22" fmla="*/ 474259 h 2453185"/>
              <a:gd name="connsiteX0" fmla="*/ 13647 w 3030459"/>
              <a:gd name="connsiteY0" fmla="*/ 419668 h 2398594"/>
              <a:gd name="connsiteX1" fmla="*/ 13647 w 3030459"/>
              <a:gd name="connsiteY1" fmla="*/ 13648 h 2398594"/>
              <a:gd name="connsiteX2" fmla="*/ 1098644 w 3030459"/>
              <a:gd name="connsiteY2" fmla="*/ 13648 h 2398594"/>
              <a:gd name="connsiteX3" fmla="*/ 1108880 w 3030459"/>
              <a:gd name="connsiteY3" fmla="*/ 416257 h 2398594"/>
              <a:gd name="connsiteX4" fmla="*/ 1006522 w 3030459"/>
              <a:gd name="connsiteY4" fmla="*/ 419668 h 2398594"/>
              <a:gd name="connsiteX5" fmla="*/ 1013346 w 3030459"/>
              <a:gd name="connsiteY5" fmla="*/ 511791 h 2398594"/>
              <a:gd name="connsiteX6" fmla="*/ 1569492 w 3030459"/>
              <a:gd name="connsiteY6" fmla="*/ 511791 h 2398594"/>
              <a:gd name="connsiteX7" fmla="*/ 1566080 w 3030459"/>
              <a:gd name="connsiteY7" fmla="*/ 419668 h 2398594"/>
              <a:gd name="connsiteX8" fmla="*/ 1190767 w 3030459"/>
              <a:gd name="connsiteY8" fmla="*/ 419668 h 2398594"/>
              <a:gd name="connsiteX9" fmla="*/ 1187355 w 3030459"/>
              <a:gd name="connsiteY9" fmla="*/ 0 h 2398594"/>
              <a:gd name="connsiteX10" fmla="*/ 2098343 w 3030459"/>
              <a:gd name="connsiteY10" fmla="*/ 10236 h 2398594"/>
              <a:gd name="connsiteX11" fmla="*/ 2473656 w 3030459"/>
              <a:gd name="connsiteY11" fmla="*/ 3412 h 2398594"/>
              <a:gd name="connsiteX12" fmla="*/ 3029803 w 3030459"/>
              <a:gd name="connsiteY12" fmla="*/ 3412 h 2398594"/>
              <a:gd name="connsiteX13" fmla="*/ 3029803 w 3030459"/>
              <a:gd name="connsiteY13" fmla="*/ 423080 h 2398594"/>
              <a:gd name="connsiteX14" fmla="*/ 1951629 w 3030459"/>
              <a:gd name="connsiteY14" fmla="*/ 423080 h 2398594"/>
              <a:gd name="connsiteX15" fmla="*/ 1955041 w 3030459"/>
              <a:gd name="connsiteY15" fmla="*/ 508379 h 2398594"/>
              <a:gd name="connsiteX16" fmla="*/ 1978925 w 3030459"/>
              <a:gd name="connsiteY16" fmla="*/ 508379 h 2398594"/>
              <a:gd name="connsiteX17" fmla="*/ 1985749 w 3030459"/>
              <a:gd name="connsiteY17" fmla="*/ 2398594 h 2398594"/>
              <a:gd name="connsiteX18" fmla="*/ 0 w 3030459"/>
              <a:gd name="connsiteY18" fmla="*/ 2391770 h 2398594"/>
              <a:gd name="connsiteX19" fmla="*/ 0 w 3030459"/>
              <a:gd name="connsiteY19" fmla="*/ 498143 h 2398594"/>
              <a:gd name="connsiteX20" fmla="*/ 109182 w 3030459"/>
              <a:gd name="connsiteY20" fmla="*/ 494731 h 2398594"/>
              <a:gd name="connsiteX21" fmla="*/ 109182 w 3030459"/>
              <a:gd name="connsiteY21" fmla="*/ 419668 h 2398594"/>
              <a:gd name="connsiteX22" fmla="*/ 13647 w 3030459"/>
              <a:gd name="connsiteY22" fmla="*/ 419668 h 2398594"/>
              <a:gd name="connsiteX0" fmla="*/ 13647 w 3029806"/>
              <a:gd name="connsiteY0" fmla="*/ 419668 h 2398594"/>
              <a:gd name="connsiteX1" fmla="*/ 13647 w 3029806"/>
              <a:gd name="connsiteY1" fmla="*/ 13648 h 2398594"/>
              <a:gd name="connsiteX2" fmla="*/ 1098644 w 3029806"/>
              <a:gd name="connsiteY2" fmla="*/ 13648 h 2398594"/>
              <a:gd name="connsiteX3" fmla="*/ 1108880 w 3029806"/>
              <a:gd name="connsiteY3" fmla="*/ 416257 h 2398594"/>
              <a:gd name="connsiteX4" fmla="*/ 1006522 w 3029806"/>
              <a:gd name="connsiteY4" fmla="*/ 419668 h 2398594"/>
              <a:gd name="connsiteX5" fmla="*/ 1013346 w 3029806"/>
              <a:gd name="connsiteY5" fmla="*/ 511791 h 2398594"/>
              <a:gd name="connsiteX6" fmla="*/ 1569492 w 3029806"/>
              <a:gd name="connsiteY6" fmla="*/ 511791 h 2398594"/>
              <a:gd name="connsiteX7" fmla="*/ 1566080 w 3029806"/>
              <a:gd name="connsiteY7" fmla="*/ 419668 h 2398594"/>
              <a:gd name="connsiteX8" fmla="*/ 1190767 w 3029806"/>
              <a:gd name="connsiteY8" fmla="*/ 419668 h 2398594"/>
              <a:gd name="connsiteX9" fmla="*/ 1187355 w 3029806"/>
              <a:gd name="connsiteY9" fmla="*/ 0 h 2398594"/>
              <a:gd name="connsiteX10" fmla="*/ 2098343 w 3029806"/>
              <a:gd name="connsiteY10" fmla="*/ 10236 h 2398594"/>
              <a:gd name="connsiteX11" fmla="*/ 2473656 w 3029806"/>
              <a:gd name="connsiteY11" fmla="*/ 3412 h 2398594"/>
              <a:gd name="connsiteX12" fmla="*/ 3029803 w 3029806"/>
              <a:gd name="connsiteY12" fmla="*/ 3412 h 2398594"/>
              <a:gd name="connsiteX13" fmla="*/ 2020617 w 3029806"/>
              <a:gd name="connsiteY13" fmla="*/ 434231 h 2398594"/>
              <a:gd name="connsiteX14" fmla="*/ 1951629 w 3029806"/>
              <a:gd name="connsiteY14" fmla="*/ 423080 h 2398594"/>
              <a:gd name="connsiteX15" fmla="*/ 1955041 w 3029806"/>
              <a:gd name="connsiteY15" fmla="*/ 508379 h 2398594"/>
              <a:gd name="connsiteX16" fmla="*/ 1978925 w 3029806"/>
              <a:gd name="connsiteY16" fmla="*/ 508379 h 2398594"/>
              <a:gd name="connsiteX17" fmla="*/ 1985749 w 3029806"/>
              <a:gd name="connsiteY17" fmla="*/ 2398594 h 2398594"/>
              <a:gd name="connsiteX18" fmla="*/ 0 w 3029806"/>
              <a:gd name="connsiteY18" fmla="*/ 2391770 h 2398594"/>
              <a:gd name="connsiteX19" fmla="*/ 0 w 3029806"/>
              <a:gd name="connsiteY19" fmla="*/ 498143 h 2398594"/>
              <a:gd name="connsiteX20" fmla="*/ 109182 w 3029806"/>
              <a:gd name="connsiteY20" fmla="*/ 494731 h 2398594"/>
              <a:gd name="connsiteX21" fmla="*/ 109182 w 3029806"/>
              <a:gd name="connsiteY21" fmla="*/ 419668 h 2398594"/>
              <a:gd name="connsiteX22" fmla="*/ 13647 w 3029806"/>
              <a:gd name="connsiteY22" fmla="*/ 419668 h 2398594"/>
              <a:gd name="connsiteX0" fmla="*/ 13647 w 2473656"/>
              <a:gd name="connsiteY0" fmla="*/ 419668 h 2398594"/>
              <a:gd name="connsiteX1" fmla="*/ 13647 w 2473656"/>
              <a:gd name="connsiteY1" fmla="*/ 13648 h 2398594"/>
              <a:gd name="connsiteX2" fmla="*/ 1098644 w 2473656"/>
              <a:gd name="connsiteY2" fmla="*/ 13648 h 2398594"/>
              <a:gd name="connsiteX3" fmla="*/ 1108880 w 2473656"/>
              <a:gd name="connsiteY3" fmla="*/ 416257 h 2398594"/>
              <a:gd name="connsiteX4" fmla="*/ 1006522 w 2473656"/>
              <a:gd name="connsiteY4" fmla="*/ 419668 h 2398594"/>
              <a:gd name="connsiteX5" fmla="*/ 1013346 w 2473656"/>
              <a:gd name="connsiteY5" fmla="*/ 511791 h 2398594"/>
              <a:gd name="connsiteX6" fmla="*/ 1569492 w 2473656"/>
              <a:gd name="connsiteY6" fmla="*/ 511791 h 2398594"/>
              <a:gd name="connsiteX7" fmla="*/ 1566080 w 2473656"/>
              <a:gd name="connsiteY7" fmla="*/ 419668 h 2398594"/>
              <a:gd name="connsiteX8" fmla="*/ 1190767 w 2473656"/>
              <a:gd name="connsiteY8" fmla="*/ 419668 h 2398594"/>
              <a:gd name="connsiteX9" fmla="*/ 1187355 w 2473656"/>
              <a:gd name="connsiteY9" fmla="*/ 0 h 2398594"/>
              <a:gd name="connsiteX10" fmla="*/ 2098343 w 2473656"/>
              <a:gd name="connsiteY10" fmla="*/ 10236 h 2398594"/>
              <a:gd name="connsiteX11" fmla="*/ 2473656 w 2473656"/>
              <a:gd name="connsiteY11" fmla="*/ 3412 h 2398594"/>
              <a:gd name="connsiteX12" fmla="*/ 2020618 w 2473656"/>
              <a:gd name="connsiteY12" fmla="*/ 20139 h 2398594"/>
              <a:gd name="connsiteX13" fmla="*/ 2020617 w 2473656"/>
              <a:gd name="connsiteY13" fmla="*/ 434231 h 2398594"/>
              <a:gd name="connsiteX14" fmla="*/ 1951629 w 2473656"/>
              <a:gd name="connsiteY14" fmla="*/ 423080 h 2398594"/>
              <a:gd name="connsiteX15" fmla="*/ 1955041 w 2473656"/>
              <a:gd name="connsiteY15" fmla="*/ 508379 h 2398594"/>
              <a:gd name="connsiteX16" fmla="*/ 1978925 w 2473656"/>
              <a:gd name="connsiteY16" fmla="*/ 508379 h 2398594"/>
              <a:gd name="connsiteX17" fmla="*/ 1985749 w 2473656"/>
              <a:gd name="connsiteY17" fmla="*/ 2398594 h 2398594"/>
              <a:gd name="connsiteX18" fmla="*/ 0 w 2473656"/>
              <a:gd name="connsiteY18" fmla="*/ 2391770 h 2398594"/>
              <a:gd name="connsiteX19" fmla="*/ 0 w 2473656"/>
              <a:gd name="connsiteY19" fmla="*/ 498143 h 2398594"/>
              <a:gd name="connsiteX20" fmla="*/ 109182 w 2473656"/>
              <a:gd name="connsiteY20" fmla="*/ 494731 h 2398594"/>
              <a:gd name="connsiteX21" fmla="*/ 109182 w 2473656"/>
              <a:gd name="connsiteY21" fmla="*/ 419668 h 2398594"/>
              <a:gd name="connsiteX22" fmla="*/ 13647 w 2473656"/>
              <a:gd name="connsiteY22" fmla="*/ 419668 h 2398594"/>
              <a:gd name="connsiteX0" fmla="*/ 13647 w 2473656"/>
              <a:gd name="connsiteY0" fmla="*/ 419668 h 2398594"/>
              <a:gd name="connsiteX1" fmla="*/ 13647 w 2473656"/>
              <a:gd name="connsiteY1" fmla="*/ 13648 h 2398594"/>
              <a:gd name="connsiteX2" fmla="*/ 1098644 w 2473656"/>
              <a:gd name="connsiteY2" fmla="*/ 13648 h 2398594"/>
              <a:gd name="connsiteX3" fmla="*/ 1108880 w 2473656"/>
              <a:gd name="connsiteY3" fmla="*/ 416257 h 2398594"/>
              <a:gd name="connsiteX4" fmla="*/ 1006522 w 2473656"/>
              <a:gd name="connsiteY4" fmla="*/ 419668 h 2398594"/>
              <a:gd name="connsiteX5" fmla="*/ 1013346 w 2473656"/>
              <a:gd name="connsiteY5" fmla="*/ 511791 h 2398594"/>
              <a:gd name="connsiteX6" fmla="*/ 1569492 w 2473656"/>
              <a:gd name="connsiteY6" fmla="*/ 511791 h 2398594"/>
              <a:gd name="connsiteX7" fmla="*/ 1566080 w 2473656"/>
              <a:gd name="connsiteY7" fmla="*/ 419668 h 2398594"/>
              <a:gd name="connsiteX8" fmla="*/ 1190767 w 2473656"/>
              <a:gd name="connsiteY8" fmla="*/ 419668 h 2398594"/>
              <a:gd name="connsiteX9" fmla="*/ 1187355 w 2473656"/>
              <a:gd name="connsiteY9" fmla="*/ 0 h 2398594"/>
              <a:gd name="connsiteX10" fmla="*/ 2098343 w 2473656"/>
              <a:gd name="connsiteY10" fmla="*/ 10236 h 2398594"/>
              <a:gd name="connsiteX11" fmla="*/ 2473656 w 2473656"/>
              <a:gd name="connsiteY11" fmla="*/ 3412 h 2398594"/>
              <a:gd name="connsiteX12" fmla="*/ 2015042 w 2473656"/>
              <a:gd name="connsiteY12" fmla="*/ 20139 h 2398594"/>
              <a:gd name="connsiteX13" fmla="*/ 2020617 w 2473656"/>
              <a:gd name="connsiteY13" fmla="*/ 434231 h 2398594"/>
              <a:gd name="connsiteX14" fmla="*/ 1951629 w 2473656"/>
              <a:gd name="connsiteY14" fmla="*/ 423080 h 2398594"/>
              <a:gd name="connsiteX15" fmla="*/ 1955041 w 2473656"/>
              <a:gd name="connsiteY15" fmla="*/ 508379 h 2398594"/>
              <a:gd name="connsiteX16" fmla="*/ 1978925 w 2473656"/>
              <a:gd name="connsiteY16" fmla="*/ 508379 h 2398594"/>
              <a:gd name="connsiteX17" fmla="*/ 1985749 w 2473656"/>
              <a:gd name="connsiteY17" fmla="*/ 2398594 h 2398594"/>
              <a:gd name="connsiteX18" fmla="*/ 0 w 2473656"/>
              <a:gd name="connsiteY18" fmla="*/ 2391770 h 2398594"/>
              <a:gd name="connsiteX19" fmla="*/ 0 w 2473656"/>
              <a:gd name="connsiteY19" fmla="*/ 498143 h 2398594"/>
              <a:gd name="connsiteX20" fmla="*/ 109182 w 2473656"/>
              <a:gd name="connsiteY20" fmla="*/ 494731 h 2398594"/>
              <a:gd name="connsiteX21" fmla="*/ 109182 w 2473656"/>
              <a:gd name="connsiteY21" fmla="*/ 419668 h 2398594"/>
              <a:gd name="connsiteX22" fmla="*/ 13647 w 2473656"/>
              <a:gd name="connsiteY22" fmla="*/ 419668 h 2398594"/>
              <a:gd name="connsiteX0" fmla="*/ 13647 w 2098343"/>
              <a:gd name="connsiteY0" fmla="*/ 419668 h 2398594"/>
              <a:gd name="connsiteX1" fmla="*/ 13647 w 2098343"/>
              <a:gd name="connsiteY1" fmla="*/ 13648 h 2398594"/>
              <a:gd name="connsiteX2" fmla="*/ 1098644 w 2098343"/>
              <a:gd name="connsiteY2" fmla="*/ 13648 h 2398594"/>
              <a:gd name="connsiteX3" fmla="*/ 1108880 w 2098343"/>
              <a:gd name="connsiteY3" fmla="*/ 416257 h 2398594"/>
              <a:gd name="connsiteX4" fmla="*/ 1006522 w 2098343"/>
              <a:gd name="connsiteY4" fmla="*/ 419668 h 2398594"/>
              <a:gd name="connsiteX5" fmla="*/ 1013346 w 2098343"/>
              <a:gd name="connsiteY5" fmla="*/ 511791 h 2398594"/>
              <a:gd name="connsiteX6" fmla="*/ 1569492 w 2098343"/>
              <a:gd name="connsiteY6" fmla="*/ 511791 h 2398594"/>
              <a:gd name="connsiteX7" fmla="*/ 1566080 w 2098343"/>
              <a:gd name="connsiteY7" fmla="*/ 419668 h 2398594"/>
              <a:gd name="connsiteX8" fmla="*/ 1190767 w 2098343"/>
              <a:gd name="connsiteY8" fmla="*/ 419668 h 2398594"/>
              <a:gd name="connsiteX9" fmla="*/ 1187355 w 2098343"/>
              <a:gd name="connsiteY9" fmla="*/ 0 h 2398594"/>
              <a:gd name="connsiteX10" fmla="*/ 2098343 w 2098343"/>
              <a:gd name="connsiteY10" fmla="*/ 10236 h 2398594"/>
              <a:gd name="connsiteX11" fmla="*/ 2016456 w 2098343"/>
              <a:gd name="connsiteY11" fmla="*/ 3412 h 2398594"/>
              <a:gd name="connsiteX12" fmla="*/ 2015042 w 2098343"/>
              <a:gd name="connsiteY12" fmla="*/ 20139 h 2398594"/>
              <a:gd name="connsiteX13" fmla="*/ 2020617 w 2098343"/>
              <a:gd name="connsiteY13" fmla="*/ 434231 h 2398594"/>
              <a:gd name="connsiteX14" fmla="*/ 1951629 w 2098343"/>
              <a:gd name="connsiteY14" fmla="*/ 423080 h 2398594"/>
              <a:gd name="connsiteX15" fmla="*/ 1955041 w 2098343"/>
              <a:gd name="connsiteY15" fmla="*/ 508379 h 2398594"/>
              <a:gd name="connsiteX16" fmla="*/ 1978925 w 2098343"/>
              <a:gd name="connsiteY16" fmla="*/ 508379 h 2398594"/>
              <a:gd name="connsiteX17" fmla="*/ 1985749 w 2098343"/>
              <a:gd name="connsiteY17" fmla="*/ 2398594 h 2398594"/>
              <a:gd name="connsiteX18" fmla="*/ 0 w 2098343"/>
              <a:gd name="connsiteY18" fmla="*/ 2391770 h 2398594"/>
              <a:gd name="connsiteX19" fmla="*/ 0 w 2098343"/>
              <a:gd name="connsiteY19" fmla="*/ 498143 h 2398594"/>
              <a:gd name="connsiteX20" fmla="*/ 109182 w 2098343"/>
              <a:gd name="connsiteY20" fmla="*/ 494731 h 2398594"/>
              <a:gd name="connsiteX21" fmla="*/ 109182 w 2098343"/>
              <a:gd name="connsiteY21" fmla="*/ 419668 h 2398594"/>
              <a:gd name="connsiteX22" fmla="*/ 13647 w 2098343"/>
              <a:gd name="connsiteY22" fmla="*/ 419668 h 2398594"/>
              <a:gd name="connsiteX0" fmla="*/ 13647 w 2020617"/>
              <a:gd name="connsiteY0" fmla="*/ 419668 h 2398594"/>
              <a:gd name="connsiteX1" fmla="*/ 13647 w 2020617"/>
              <a:gd name="connsiteY1" fmla="*/ 13648 h 2398594"/>
              <a:gd name="connsiteX2" fmla="*/ 1098644 w 2020617"/>
              <a:gd name="connsiteY2" fmla="*/ 13648 h 2398594"/>
              <a:gd name="connsiteX3" fmla="*/ 1108880 w 2020617"/>
              <a:gd name="connsiteY3" fmla="*/ 416257 h 2398594"/>
              <a:gd name="connsiteX4" fmla="*/ 1006522 w 2020617"/>
              <a:gd name="connsiteY4" fmla="*/ 419668 h 2398594"/>
              <a:gd name="connsiteX5" fmla="*/ 1013346 w 2020617"/>
              <a:gd name="connsiteY5" fmla="*/ 511791 h 2398594"/>
              <a:gd name="connsiteX6" fmla="*/ 1569492 w 2020617"/>
              <a:gd name="connsiteY6" fmla="*/ 511791 h 2398594"/>
              <a:gd name="connsiteX7" fmla="*/ 1566080 w 2020617"/>
              <a:gd name="connsiteY7" fmla="*/ 419668 h 2398594"/>
              <a:gd name="connsiteX8" fmla="*/ 1190767 w 2020617"/>
              <a:gd name="connsiteY8" fmla="*/ 419668 h 2398594"/>
              <a:gd name="connsiteX9" fmla="*/ 1187355 w 2020617"/>
              <a:gd name="connsiteY9" fmla="*/ 0 h 2398594"/>
              <a:gd name="connsiteX10" fmla="*/ 2009133 w 2020617"/>
              <a:gd name="connsiteY10" fmla="*/ 10236 h 2398594"/>
              <a:gd name="connsiteX11" fmla="*/ 2016456 w 2020617"/>
              <a:gd name="connsiteY11" fmla="*/ 3412 h 2398594"/>
              <a:gd name="connsiteX12" fmla="*/ 2015042 w 2020617"/>
              <a:gd name="connsiteY12" fmla="*/ 20139 h 2398594"/>
              <a:gd name="connsiteX13" fmla="*/ 2020617 w 2020617"/>
              <a:gd name="connsiteY13" fmla="*/ 434231 h 2398594"/>
              <a:gd name="connsiteX14" fmla="*/ 1951629 w 2020617"/>
              <a:gd name="connsiteY14" fmla="*/ 423080 h 2398594"/>
              <a:gd name="connsiteX15" fmla="*/ 1955041 w 2020617"/>
              <a:gd name="connsiteY15" fmla="*/ 508379 h 2398594"/>
              <a:gd name="connsiteX16" fmla="*/ 1978925 w 2020617"/>
              <a:gd name="connsiteY16" fmla="*/ 508379 h 2398594"/>
              <a:gd name="connsiteX17" fmla="*/ 1985749 w 2020617"/>
              <a:gd name="connsiteY17" fmla="*/ 2398594 h 2398594"/>
              <a:gd name="connsiteX18" fmla="*/ 0 w 2020617"/>
              <a:gd name="connsiteY18" fmla="*/ 2391770 h 2398594"/>
              <a:gd name="connsiteX19" fmla="*/ 0 w 2020617"/>
              <a:gd name="connsiteY19" fmla="*/ 498143 h 2398594"/>
              <a:gd name="connsiteX20" fmla="*/ 109182 w 2020617"/>
              <a:gd name="connsiteY20" fmla="*/ 494731 h 2398594"/>
              <a:gd name="connsiteX21" fmla="*/ 109182 w 2020617"/>
              <a:gd name="connsiteY21" fmla="*/ 419668 h 2398594"/>
              <a:gd name="connsiteX22" fmla="*/ 13647 w 2020617"/>
              <a:gd name="connsiteY22" fmla="*/ 419668 h 239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020617" h="2398594">
                <a:moveTo>
                  <a:pt x="13647" y="419668"/>
                </a:moveTo>
                <a:cubicBezTo>
                  <a:pt x="12510" y="288877"/>
                  <a:pt x="14784" y="144439"/>
                  <a:pt x="13647" y="13648"/>
                </a:cubicBezTo>
                <a:lnTo>
                  <a:pt x="1098644" y="13648"/>
                </a:lnTo>
                <a:lnTo>
                  <a:pt x="1108880" y="416257"/>
                </a:lnTo>
                <a:lnTo>
                  <a:pt x="1006522" y="419668"/>
                </a:lnTo>
                <a:lnTo>
                  <a:pt x="1013346" y="511791"/>
                </a:lnTo>
                <a:lnTo>
                  <a:pt x="1569492" y="511791"/>
                </a:lnTo>
                <a:lnTo>
                  <a:pt x="1566080" y="419668"/>
                </a:lnTo>
                <a:lnTo>
                  <a:pt x="1190767" y="419668"/>
                </a:lnTo>
                <a:cubicBezTo>
                  <a:pt x="1189630" y="279779"/>
                  <a:pt x="1188492" y="139889"/>
                  <a:pt x="1187355" y="0"/>
                </a:cubicBezTo>
                <a:lnTo>
                  <a:pt x="2009133" y="10236"/>
                </a:lnTo>
                <a:lnTo>
                  <a:pt x="2016456" y="3412"/>
                </a:lnTo>
                <a:lnTo>
                  <a:pt x="2015042" y="20139"/>
                </a:lnTo>
                <a:cubicBezTo>
                  <a:pt x="2017317" y="177088"/>
                  <a:pt x="2018342" y="277282"/>
                  <a:pt x="2020617" y="434231"/>
                </a:cubicBezTo>
                <a:lnTo>
                  <a:pt x="1951629" y="423080"/>
                </a:lnTo>
                <a:lnTo>
                  <a:pt x="1955041" y="508379"/>
                </a:lnTo>
                <a:lnTo>
                  <a:pt x="1978925" y="508379"/>
                </a:lnTo>
                <a:cubicBezTo>
                  <a:pt x="1981200" y="1138451"/>
                  <a:pt x="1983474" y="1768522"/>
                  <a:pt x="1985749" y="2398594"/>
                </a:cubicBezTo>
                <a:lnTo>
                  <a:pt x="0" y="2391770"/>
                </a:lnTo>
                <a:lnTo>
                  <a:pt x="0" y="498143"/>
                </a:lnTo>
                <a:lnTo>
                  <a:pt x="109182" y="494731"/>
                </a:lnTo>
                <a:lnTo>
                  <a:pt x="109182" y="419668"/>
                </a:lnTo>
                <a:lnTo>
                  <a:pt x="13647" y="419668"/>
                </a:lnTo>
                <a:close/>
              </a:path>
            </a:pathLst>
          </a:custGeom>
          <a:solidFill>
            <a:srgbClr val="FF0000">
              <a:alpha val="5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3989306" y="2589663"/>
            <a:ext cx="2288664" cy="406021"/>
          </a:xfrm>
          <a:custGeom>
            <a:avLst/>
            <a:gdLst>
              <a:gd name="connsiteX0" fmla="*/ 0 w 1276066"/>
              <a:gd name="connsiteY0" fmla="*/ 406021 h 406021"/>
              <a:gd name="connsiteX1" fmla="*/ 1276066 w 1276066"/>
              <a:gd name="connsiteY1" fmla="*/ 402609 h 406021"/>
              <a:gd name="connsiteX2" fmla="*/ 1276066 w 1276066"/>
              <a:gd name="connsiteY2" fmla="*/ 0 h 406021"/>
              <a:gd name="connsiteX3" fmla="*/ 0 w 1276066"/>
              <a:gd name="connsiteY3" fmla="*/ 3412 h 406021"/>
              <a:gd name="connsiteX4" fmla="*/ 0 w 1276066"/>
              <a:gd name="connsiteY4" fmla="*/ 406021 h 40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6066" h="406021">
                <a:moveTo>
                  <a:pt x="0" y="406021"/>
                </a:moveTo>
                <a:lnTo>
                  <a:pt x="1276066" y="402609"/>
                </a:lnTo>
                <a:lnTo>
                  <a:pt x="1276066" y="0"/>
                </a:lnTo>
                <a:lnTo>
                  <a:pt x="0" y="3412"/>
                </a:lnTo>
                <a:cubicBezTo>
                  <a:pt x="1137" y="136478"/>
                  <a:pt x="2275" y="269543"/>
                  <a:pt x="0" y="406021"/>
                </a:cubicBezTo>
                <a:close/>
              </a:path>
            </a:pathLst>
          </a:custGeom>
          <a:solidFill>
            <a:srgbClr val="FFFF00">
              <a:alpha val="50196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6284794" y="2579427"/>
            <a:ext cx="1320421" cy="2391770"/>
          </a:xfrm>
          <a:custGeom>
            <a:avLst/>
            <a:gdLst>
              <a:gd name="connsiteX0" fmla="*/ 0 w 1320421"/>
              <a:gd name="connsiteY0" fmla="*/ 17060 h 2391770"/>
              <a:gd name="connsiteX1" fmla="*/ 0 w 1320421"/>
              <a:gd name="connsiteY1" fmla="*/ 423080 h 2391770"/>
              <a:gd name="connsiteX2" fmla="*/ 40943 w 1320421"/>
              <a:gd name="connsiteY2" fmla="*/ 416257 h 2391770"/>
              <a:gd name="connsiteX3" fmla="*/ 665328 w 1320421"/>
              <a:gd name="connsiteY3" fmla="*/ 423080 h 2391770"/>
              <a:gd name="connsiteX4" fmla="*/ 651681 w 1320421"/>
              <a:gd name="connsiteY4" fmla="*/ 2388358 h 2391770"/>
              <a:gd name="connsiteX5" fmla="*/ 1320421 w 1320421"/>
              <a:gd name="connsiteY5" fmla="*/ 2391770 h 2391770"/>
              <a:gd name="connsiteX6" fmla="*/ 1320421 w 1320421"/>
              <a:gd name="connsiteY6" fmla="*/ 0 h 2391770"/>
              <a:gd name="connsiteX7" fmla="*/ 0 w 1320421"/>
              <a:gd name="connsiteY7" fmla="*/ 17060 h 239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20421" h="2391770">
                <a:moveTo>
                  <a:pt x="0" y="17060"/>
                </a:moveTo>
                <a:lnTo>
                  <a:pt x="0" y="423080"/>
                </a:lnTo>
                <a:lnTo>
                  <a:pt x="40943" y="416257"/>
                </a:lnTo>
                <a:lnTo>
                  <a:pt x="665328" y="423080"/>
                </a:lnTo>
                <a:lnTo>
                  <a:pt x="651681" y="2388358"/>
                </a:lnTo>
                <a:lnTo>
                  <a:pt x="1320421" y="2391770"/>
                </a:lnTo>
                <a:lnTo>
                  <a:pt x="1320421" y="0"/>
                </a:lnTo>
                <a:lnTo>
                  <a:pt x="0" y="17060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680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618" y="224336"/>
            <a:ext cx="8602675" cy="6446634"/>
          </a:xfrm>
          <a:prstGeom prst="rect">
            <a:avLst/>
          </a:prstGeom>
        </p:spPr>
      </p:pic>
      <p:sp>
        <p:nvSpPr>
          <p:cNvPr id="3" name="Freeform 2"/>
          <p:cNvSpPr/>
          <p:nvPr/>
        </p:nvSpPr>
        <p:spPr>
          <a:xfrm>
            <a:off x="1873440" y="3287690"/>
            <a:ext cx="2473656" cy="2398594"/>
          </a:xfrm>
          <a:custGeom>
            <a:avLst/>
            <a:gdLst>
              <a:gd name="connsiteX0" fmla="*/ 17059 w 2487304"/>
              <a:gd name="connsiteY0" fmla="*/ 460612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16006 w 2487304"/>
              <a:gd name="connsiteY20" fmla="*/ 556146 h 2453185"/>
              <a:gd name="connsiteX21" fmla="*/ 116006 w 2487304"/>
              <a:gd name="connsiteY21" fmla="*/ 460612 h 2453185"/>
              <a:gd name="connsiteX22" fmla="*/ 17059 w 2487304"/>
              <a:gd name="connsiteY22" fmla="*/ 460612 h 2453185"/>
              <a:gd name="connsiteX0" fmla="*/ 17059 w 2487304"/>
              <a:gd name="connsiteY0" fmla="*/ 460612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09182 w 2487304"/>
              <a:gd name="connsiteY20" fmla="*/ 549322 h 2453185"/>
              <a:gd name="connsiteX21" fmla="*/ 116006 w 2487304"/>
              <a:gd name="connsiteY21" fmla="*/ 460612 h 2453185"/>
              <a:gd name="connsiteX22" fmla="*/ 17059 w 2487304"/>
              <a:gd name="connsiteY22" fmla="*/ 460612 h 2453185"/>
              <a:gd name="connsiteX0" fmla="*/ 17059 w 2487304"/>
              <a:gd name="connsiteY0" fmla="*/ 460612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09182 w 2487304"/>
              <a:gd name="connsiteY20" fmla="*/ 549322 h 2453185"/>
              <a:gd name="connsiteX21" fmla="*/ 109182 w 2487304"/>
              <a:gd name="connsiteY21" fmla="*/ 474259 h 2453185"/>
              <a:gd name="connsiteX22" fmla="*/ 17059 w 2487304"/>
              <a:gd name="connsiteY22" fmla="*/ 460612 h 2453185"/>
              <a:gd name="connsiteX0" fmla="*/ 13647 w 2487304"/>
              <a:gd name="connsiteY0" fmla="*/ 474259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09182 w 2487304"/>
              <a:gd name="connsiteY20" fmla="*/ 549322 h 2453185"/>
              <a:gd name="connsiteX21" fmla="*/ 109182 w 2487304"/>
              <a:gd name="connsiteY21" fmla="*/ 474259 h 2453185"/>
              <a:gd name="connsiteX22" fmla="*/ 13647 w 2487304"/>
              <a:gd name="connsiteY22" fmla="*/ 474259 h 2453185"/>
              <a:gd name="connsiteX0" fmla="*/ 13647 w 3029810"/>
              <a:gd name="connsiteY0" fmla="*/ 474259 h 2453185"/>
              <a:gd name="connsiteX1" fmla="*/ 13647 w 3029810"/>
              <a:gd name="connsiteY1" fmla="*/ 68239 h 2453185"/>
              <a:gd name="connsiteX2" fmla="*/ 1098644 w 3029810"/>
              <a:gd name="connsiteY2" fmla="*/ 68239 h 2453185"/>
              <a:gd name="connsiteX3" fmla="*/ 1108880 w 3029810"/>
              <a:gd name="connsiteY3" fmla="*/ 470848 h 2453185"/>
              <a:gd name="connsiteX4" fmla="*/ 1006522 w 3029810"/>
              <a:gd name="connsiteY4" fmla="*/ 474259 h 2453185"/>
              <a:gd name="connsiteX5" fmla="*/ 1013346 w 3029810"/>
              <a:gd name="connsiteY5" fmla="*/ 566382 h 2453185"/>
              <a:gd name="connsiteX6" fmla="*/ 1569492 w 3029810"/>
              <a:gd name="connsiteY6" fmla="*/ 566382 h 2453185"/>
              <a:gd name="connsiteX7" fmla="*/ 1566080 w 3029810"/>
              <a:gd name="connsiteY7" fmla="*/ 474259 h 2453185"/>
              <a:gd name="connsiteX8" fmla="*/ 1190767 w 3029810"/>
              <a:gd name="connsiteY8" fmla="*/ 474259 h 2453185"/>
              <a:gd name="connsiteX9" fmla="*/ 1187355 w 3029810"/>
              <a:gd name="connsiteY9" fmla="*/ 54591 h 2453185"/>
              <a:gd name="connsiteX10" fmla="*/ 2098343 w 3029810"/>
              <a:gd name="connsiteY10" fmla="*/ 64827 h 2453185"/>
              <a:gd name="connsiteX11" fmla="*/ 2091519 w 3029810"/>
              <a:gd name="connsiteY11" fmla="*/ 0 h 2453185"/>
              <a:gd name="connsiteX12" fmla="*/ 3029803 w 3029810"/>
              <a:gd name="connsiteY12" fmla="*/ 58003 h 2453185"/>
              <a:gd name="connsiteX13" fmla="*/ 2487304 w 3029810"/>
              <a:gd name="connsiteY13" fmla="*/ 474259 h 2453185"/>
              <a:gd name="connsiteX14" fmla="*/ 1951629 w 3029810"/>
              <a:gd name="connsiteY14" fmla="*/ 477671 h 2453185"/>
              <a:gd name="connsiteX15" fmla="*/ 1955041 w 3029810"/>
              <a:gd name="connsiteY15" fmla="*/ 562970 h 2453185"/>
              <a:gd name="connsiteX16" fmla="*/ 1978925 w 3029810"/>
              <a:gd name="connsiteY16" fmla="*/ 562970 h 2453185"/>
              <a:gd name="connsiteX17" fmla="*/ 1985749 w 3029810"/>
              <a:gd name="connsiteY17" fmla="*/ 2453185 h 2453185"/>
              <a:gd name="connsiteX18" fmla="*/ 0 w 3029810"/>
              <a:gd name="connsiteY18" fmla="*/ 2446361 h 2453185"/>
              <a:gd name="connsiteX19" fmla="*/ 0 w 3029810"/>
              <a:gd name="connsiteY19" fmla="*/ 552734 h 2453185"/>
              <a:gd name="connsiteX20" fmla="*/ 109182 w 3029810"/>
              <a:gd name="connsiteY20" fmla="*/ 549322 h 2453185"/>
              <a:gd name="connsiteX21" fmla="*/ 109182 w 3029810"/>
              <a:gd name="connsiteY21" fmla="*/ 474259 h 2453185"/>
              <a:gd name="connsiteX22" fmla="*/ 13647 w 3029810"/>
              <a:gd name="connsiteY22" fmla="*/ 474259 h 2453185"/>
              <a:gd name="connsiteX0" fmla="*/ 13647 w 3030459"/>
              <a:gd name="connsiteY0" fmla="*/ 474259 h 2453185"/>
              <a:gd name="connsiteX1" fmla="*/ 13647 w 3030459"/>
              <a:gd name="connsiteY1" fmla="*/ 68239 h 2453185"/>
              <a:gd name="connsiteX2" fmla="*/ 1098644 w 3030459"/>
              <a:gd name="connsiteY2" fmla="*/ 68239 h 2453185"/>
              <a:gd name="connsiteX3" fmla="*/ 1108880 w 3030459"/>
              <a:gd name="connsiteY3" fmla="*/ 470848 h 2453185"/>
              <a:gd name="connsiteX4" fmla="*/ 1006522 w 3030459"/>
              <a:gd name="connsiteY4" fmla="*/ 474259 h 2453185"/>
              <a:gd name="connsiteX5" fmla="*/ 1013346 w 3030459"/>
              <a:gd name="connsiteY5" fmla="*/ 566382 h 2453185"/>
              <a:gd name="connsiteX6" fmla="*/ 1569492 w 3030459"/>
              <a:gd name="connsiteY6" fmla="*/ 566382 h 2453185"/>
              <a:gd name="connsiteX7" fmla="*/ 1566080 w 3030459"/>
              <a:gd name="connsiteY7" fmla="*/ 474259 h 2453185"/>
              <a:gd name="connsiteX8" fmla="*/ 1190767 w 3030459"/>
              <a:gd name="connsiteY8" fmla="*/ 474259 h 2453185"/>
              <a:gd name="connsiteX9" fmla="*/ 1187355 w 3030459"/>
              <a:gd name="connsiteY9" fmla="*/ 54591 h 2453185"/>
              <a:gd name="connsiteX10" fmla="*/ 2098343 w 3030459"/>
              <a:gd name="connsiteY10" fmla="*/ 64827 h 2453185"/>
              <a:gd name="connsiteX11" fmla="*/ 2091519 w 3030459"/>
              <a:gd name="connsiteY11" fmla="*/ 0 h 2453185"/>
              <a:gd name="connsiteX12" fmla="*/ 3029803 w 3030459"/>
              <a:gd name="connsiteY12" fmla="*/ 58003 h 2453185"/>
              <a:gd name="connsiteX13" fmla="*/ 3029803 w 3030459"/>
              <a:gd name="connsiteY13" fmla="*/ 477671 h 2453185"/>
              <a:gd name="connsiteX14" fmla="*/ 1951629 w 3030459"/>
              <a:gd name="connsiteY14" fmla="*/ 477671 h 2453185"/>
              <a:gd name="connsiteX15" fmla="*/ 1955041 w 3030459"/>
              <a:gd name="connsiteY15" fmla="*/ 562970 h 2453185"/>
              <a:gd name="connsiteX16" fmla="*/ 1978925 w 3030459"/>
              <a:gd name="connsiteY16" fmla="*/ 562970 h 2453185"/>
              <a:gd name="connsiteX17" fmla="*/ 1985749 w 3030459"/>
              <a:gd name="connsiteY17" fmla="*/ 2453185 h 2453185"/>
              <a:gd name="connsiteX18" fmla="*/ 0 w 3030459"/>
              <a:gd name="connsiteY18" fmla="*/ 2446361 h 2453185"/>
              <a:gd name="connsiteX19" fmla="*/ 0 w 3030459"/>
              <a:gd name="connsiteY19" fmla="*/ 552734 h 2453185"/>
              <a:gd name="connsiteX20" fmla="*/ 109182 w 3030459"/>
              <a:gd name="connsiteY20" fmla="*/ 549322 h 2453185"/>
              <a:gd name="connsiteX21" fmla="*/ 109182 w 3030459"/>
              <a:gd name="connsiteY21" fmla="*/ 474259 h 2453185"/>
              <a:gd name="connsiteX22" fmla="*/ 13647 w 3030459"/>
              <a:gd name="connsiteY22" fmla="*/ 474259 h 2453185"/>
              <a:gd name="connsiteX0" fmla="*/ 13647 w 3030459"/>
              <a:gd name="connsiteY0" fmla="*/ 419668 h 2398594"/>
              <a:gd name="connsiteX1" fmla="*/ 13647 w 3030459"/>
              <a:gd name="connsiteY1" fmla="*/ 13648 h 2398594"/>
              <a:gd name="connsiteX2" fmla="*/ 1098644 w 3030459"/>
              <a:gd name="connsiteY2" fmla="*/ 13648 h 2398594"/>
              <a:gd name="connsiteX3" fmla="*/ 1108880 w 3030459"/>
              <a:gd name="connsiteY3" fmla="*/ 416257 h 2398594"/>
              <a:gd name="connsiteX4" fmla="*/ 1006522 w 3030459"/>
              <a:gd name="connsiteY4" fmla="*/ 419668 h 2398594"/>
              <a:gd name="connsiteX5" fmla="*/ 1013346 w 3030459"/>
              <a:gd name="connsiteY5" fmla="*/ 511791 h 2398594"/>
              <a:gd name="connsiteX6" fmla="*/ 1569492 w 3030459"/>
              <a:gd name="connsiteY6" fmla="*/ 511791 h 2398594"/>
              <a:gd name="connsiteX7" fmla="*/ 1566080 w 3030459"/>
              <a:gd name="connsiteY7" fmla="*/ 419668 h 2398594"/>
              <a:gd name="connsiteX8" fmla="*/ 1190767 w 3030459"/>
              <a:gd name="connsiteY8" fmla="*/ 419668 h 2398594"/>
              <a:gd name="connsiteX9" fmla="*/ 1187355 w 3030459"/>
              <a:gd name="connsiteY9" fmla="*/ 0 h 2398594"/>
              <a:gd name="connsiteX10" fmla="*/ 2098343 w 3030459"/>
              <a:gd name="connsiteY10" fmla="*/ 10236 h 2398594"/>
              <a:gd name="connsiteX11" fmla="*/ 2473656 w 3030459"/>
              <a:gd name="connsiteY11" fmla="*/ 3412 h 2398594"/>
              <a:gd name="connsiteX12" fmla="*/ 3029803 w 3030459"/>
              <a:gd name="connsiteY12" fmla="*/ 3412 h 2398594"/>
              <a:gd name="connsiteX13" fmla="*/ 3029803 w 3030459"/>
              <a:gd name="connsiteY13" fmla="*/ 423080 h 2398594"/>
              <a:gd name="connsiteX14" fmla="*/ 1951629 w 3030459"/>
              <a:gd name="connsiteY14" fmla="*/ 423080 h 2398594"/>
              <a:gd name="connsiteX15" fmla="*/ 1955041 w 3030459"/>
              <a:gd name="connsiteY15" fmla="*/ 508379 h 2398594"/>
              <a:gd name="connsiteX16" fmla="*/ 1978925 w 3030459"/>
              <a:gd name="connsiteY16" fmla="*/ 508379 h 2398594"/>
              <a:gd name="connsiteX17" fmla="*/ 1985749 w 3030459"/>
              <a:gd name="connsiteY17" fmla="*/ 2398594 h 2398594"/>
              <a:gd name="connsiteX18" fmla="*/ 0 w 3030459"/>
              <a:gd name="connsiteY18" fmla="*/ 2391770 h 2398594"/>
              <a:gd name="connsiteX19" fmla="*/ 0 w 3030459"/>
              <a:gd name="connsiteY19" fmla="*/ 498143 h 2398594"/>
              <a:gd name="connsiteX20" fmla="*/ 109182 w 3030459"/>
              <a:gd name="connsiteY20" fmla="*/ 494731 h 2398594"/>
              <a:gd name="connsiteX21" fmla="*/ 109182 w 3030459"/>
              <a:gd name="connsiteY21" fmla="*/ 419668 h 2398594"/>
              <a:gd name="connsiteX22" fmla="*/ 13647 w 3030459"/>
              <a:gd name="connsiteY22" fmla="*/ 419668 h 2398594"/>
              <a:gd name="connsiteX0" fmla="*/ 13647 w 3029809"/>
              <a:gd name="connsiteY0" fmla="*/ 419668 h 2398594"/>
              <a:gd name="connsiteX1" fmla="*/ 13647 w 3029809"/>
              <a:gd name="connsiteY1" fmla="*/ 13648 h 2398594"/>
              <a:gd name="connsiteX2" fmla="*/ 1098644 w 3029809"/>
              <a:gd name="connsiteY2" fmla="*/ 13648 h 2398594"/>
              <a:gd name="connsiteX3" fmla="*/ 1108880 w 3029809"/>
              <a:gd name="connsiteY3" fmla="*/ 416257 h 2398594"/>
              <a:gd name="connsiteX4" fmla="*/ 1006522 w 3029809"/>
              <a:gd name="connsiteY4" fmla="*/ 419668 h 2398594"/>
              <a:gd name="connsiteX5" fmla="*/ 1013346 w 3029809"/>
              <a:gd name="connsiteY5" fmla="*/ 511791 h 2398594"/>
              <a:gd name="connsiteX6" fmla="*/ 1569492 w 3029809"/>
              <a:gd name="connsiteY6" fmla="*/ 511791 h 2398594"/>
              <a:gd name="connsiteX7" fmla="*/ 1566080 w 3029809"/>
              <a:gd name="connsiteY7" fmla="*/ 419668 h 2398594"/>
              <a:gd name="connsiteX8" fmla="*/ 1190767 w 3029809"/>
              <a:gd name="connsiteY8" fmla="*/ 419668 h 2398594"/>
              <a:gd name="connsiteX9" fmla="*/ 1187355 w 3029809"/>
              <a:gd name="connsiteY9" fmla="*/ 0 h 2398594"/>
              <a:gd name="connsiteX10" fmla="*/ 2098343 w 3029809"/>
              <a:gd name="connsiteY10" fmla="*/ 10236 h 2398594"/>
              <a:gd name="connsiteX11" fmla="*/ 2473656 w 3029809"/>
              <a:gd name="connsiteY11" fmla="*/ 3412 h 2398594"/>
              <a:gd name="connsiteX12" fmla="*/ 3029803 w 3029809"/>
              <a:gd name="connsiteY12" fmla="*/ 3412 h 2398594"/>
              <a:gd name="connsiteX13" fmla="*/ 2466667 w 3029809"/>
              <a:gd name="connsiteY13" fmla="*/ 423080 h 2398594"/>
              <a:gd name="connsiteX14" fmla="*/ 1951629 w 3029809"/>
              <a:gd name="connsiteY14" fmla="*/ 423080 h 2398594"/>
              <a:gd name="connsiteX15" fmla="*/ 1955041 w 3029809"/>
              <a:gd name="connsiteY15" fmla="*/ 508379 h 2398594"/>
              <a:gd name="connsiteX16" fmla="*/ 1978925 w 3029809"/>
              <a:gd name="connsiteY16" fmla="*/ 508379 h 2398594"/>
              <a:gd name="connsiteX17" fmla="*/ 1985749 w 3029809"/>
              <a:gd name="connsiteY17" fmla="*/ 2398594 h 2398594"/>
              <a:gd name="connsiteX18" fmla="*/ 0 w 3029809"/>
              <a:gd name="connsiteY18" fmla="*/ 2391770 h 2398594"/>
              <a:gd name="connsiteX19" fmla="*/ 0 w 3029809"/>
              <a:gd name="connsiteY19" fmla="*/ 498143 h 2398594"/>
              <a:gd name="connsiteX20" fmla="*/ 109182 w 3029809"/>
              <a:gd name="connsiteY20" fmla="*/ 494731 h 2398594"/>
              <a:gd name="connsiteX21" fmla="*/ 109182 w 3029809"/>
              <a:gd name="connsiteY21" fmla="*/ 419668 h 2398594"/>
              <a:gd name="connsiteX22" fmla="*/ 13647 w 3029809"/>
              <a:gd name="connsiteY22" fmla="*/ 419668 h 2398594"/>
              <a:gd name="connsiteX0" fmla="*/ 13647 w 2473656"/>
              <a:gd name="connsiteY0" fmla="*/ 419668 h 2398594"/>
              <a:gd name="connsiteX1" fmla="*/ 13647 w 2473656"/>
              <a:gd name="connsiteY1" fmla="*/ 13648 h 2398594"/>
              <a:gd name="connsiteX2" fmla="*/ 1098644 w 2473656"/>
              <a:gd name="connsiteY2" fmla="*/ 13648 h 2398594"/>
              <a:gd name="connsiteX3" fmla="*/ 1108880 w 2473656"/>
              <a:gd name="connsiteY3" fmla="*/ 416257 h 2398594"/>
              <a:gd name="connsiteX4" fmla="*/ 1006522 w 2473656"/>
              <a:gd name="connsiteY4" fmla="*/ 419668 h 2398594"/>
              <a:gd name="connsiteX5" fmla="*/ 1013346 w 2473656"/>
              <a:gd name="connsiteY5" fmla="*/ 511791 h 2398594"/>
              <a:gd name="connsiteX6" fmla="*/ 1569492 w 2473656"/>
              <a:gd name="connsiteY6" fmla="*/ 511791 h 2398594"/>
              <a:gd name="connsiteX7" fmla="*/ 1566080 w 2473656"/>
              <a:gd name="connsiteY7" fmla="*/ 419668 h 2398594"/>
              <a:gd name="connsiteX8" fmla="*/ 1190767 w 2473656"/>
              <a:gd name="connsiteY8" fmla="*/ 419668 h 2398594"/>
              <a:gd name="connsiteX9" fmla="*/ 1187355 w 2473656"/>
              <a:gd name="connsiteY9" fmla="*/ 0 h 2398594"/>
              <a:gd name="connsiteX10" fmla="*/ 2098343 w 2473656"/>
              <a:gd name="connsiteY10" fmla="*/ 10236 h 2398594"/>
              <a:gd name="connsiteX11" fmla="*/ 2473656 w 2473656"/>
              <a:gd name="connsiteY11" fmla="*/ 3412 h 2398594"/>
              <a:gd name="connsiteX12" fmla="*/ 2466667 w 2473656"/>
              <a:gd name="connsiteY12" fmla="*/ 20139 h 2398594"/>
              <a:gd name="connsiteX13" fmla="*/ 2466667 w 2473656"/>
              <a:gd name="connsiteY13" fmla="*/ 423080 h 2398594"/>
              <a:gd name="connsiteX14" fmla="*/ 1951629 w 2473656"/>
              <a:gd name="connsiteY14" fmla="*/ 423080 h 2398594"/>
              <a:gd name="connsiteX15" fmla="*/ 1955041 w 2473656"/>
              <a:gd name="connsiteY15" fmla="*/ 508379 h 2398594"/>
              <a:gd name="connsiteX16" fmla="*/ 1978925 w 2473656"/>
              <a:gd name="connsiteY16" fmla="*/ 508379 h 2398594"/>
              <a:gd name="connsiteX17" fmla="*/ 1985749 w 2473656"/>
              <a:gd name="connsiteY17" fmla="*/ 2398594 h 2398594"/>
              <a:gd name="connsiteX18" fmla="*/ 0 w 2473656"/>
              <a:gd name="connsiteY18" fmla="*/ 2391770 h 2398594"/>
              <a:gd name="connsiteX19" fmla="*/ 0 w 2473656"/>
              <a:gd name="connsiteY19" fmla="*/ 498143 h 2398594"/>
              <a:gd name="connsiteX20" fmla="*/ 109182 w 2473656"/>
              <a:gd name="connsiteY20" fmla="*/ 494731 h 2398594"/>
              <a:gd name="connsiteX21" fmla="*/ 109182 w 2473656"/>
              <a:gd name="connsiteY21" fmla="*/ 419668 h 2398594"/>
              <a:gd name="connsiteX22" fmla="*/ 13647 w 2473656"/>
              <a:gd name="connsiteY22" fmla="*/ 419668 h 239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73656" h="2398594">
                <a:moveTo>
                  <a:pt x="13647" y="419668"/>
                </a:moveTo>
                <a:cubicBezTo>
                  <a:pt x="12510" y="288877"/>
                  <a:pt x="14784" y="144439"/>
                  <a:pt x="13647" y="13648"/>
                </a:cubicBezTo>
                <a:lnTo>
                  <a:pt x="1098644" y="13648"/>
                </a:lnTo>
                <a:lnTo>
                  <a:pt x="1108880" y="416257"/>
                </a:lnTo>
                <a:lnTo>
                  <a:pt x="1006522" y="419668"/>
                </a:lnTo>
                <a:lnTo>
                  <a:pt x="1013346" y="511791"/>
                </a:lnTo>
                <a:lnTo>
                  <a:pt x="1569492" y="511791"/>
                </a:lnTo>
                <a:lnTo>
                  <a:pt x="1566080" y="419668"/>
                </a:lnTo>
                <a:lnTo>
                  <a:pt x="1190767" y="419668"/>
                </a:lnTo>
                <a:cubicBezTo>
                  <a:pt x="1189630" y="279779"/>
                  <a:pt x="1188492" y="139889"/>
                  <a:pt x="1187355" y="0"/>
                </a:cubicBezTo>
                <a:lnTo>
                  <a:pt x="2098343" y="10236"/>
                </a:lnTo>
                <a:lnTo>
                  <a:pt x="2473656" y="3412"/>
                </a:lnTo>
                <a:lnTo>
                  <a:pt x="2466667" y="20139"/>
                </a:lnTo>
                <a:cubicBezTo>
                  <a:pt x="2468942" y="177088"/>
                  <a:pt x="2464392" y="266131"/>
                  <a:pt x="2466667" y="423080"/>
                </a:cubicBezTo>
                <a:lnTo>
                  <a:pt x="1951629" y="423080"/>
                </a:lnTo>
                <a:lnTo>
                  <a:pt x="1955041" y="508379"/>
                </a:lnTo>
                <a:lnTo>
                  <a:pt x="1978925" y="508379"/>
                </a:lnTo>
                <a:cubicBezTo>
                  <a:pt x="1981200" y="1138451"/>
                  <a:pt x="1983474" y="1768522"/>
                  <a:pt x="1985749" y="2398594"/>
                </a:cubicBezTo>
                <a:lnTo>
                  <a:pt x="0" y="2391770"/>
                </a:lnTo>
                <a:lnTo>
                  <a:pt x="0" y="498143"/>
                </a:lnTo>
                <a:lnTo>
                  <a:pt x="109182" y="494731"/>
                </a:lnTo>
                <a:lnTo>
                  <a:pt x="109182" y="419668"/>
                </a:lnTo>
                <a:lnTo>
                  <a:pt x="13647" y="419668"/>
                </a:lnTo>
                <a:close/>
              </a:path>
            </a:pathLst>
          </a:custGeom>
          <a:solidFill>
            <a:srgbClr val="FF0000">
              <a:alpha val="5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4347096" y="3294513"/>
            <a:ext cx="1496143" cy="406021"/>
          </a:xfrm>
          <a:custGeom>
            <a:avLst/>
            <a:gdLst>
              <a:gd name="connsiteX0" fmla="*/ 0 w 1276066"/>
              <a:gd name="connsiteY0" fmla="*/ 406021 h 406021"/>
              <a:gd name="connsiteX1" fmla="*/ 1276066 w 1276066"/>
              <a:gd name="connsiteY1" fmla="*/ 402609 h 406021"/>
              <a:gd name="connsiteX2" fmla="*/ 1276066 w 1276066"/>
              <a:gd name="connsiteY2" fmla="*/ 0 h 406021"/>
              <a:gd name="connsiteX3" fmla="*/ 0 w 1276066"/>
              <a:gd name="connsiteY3" fmla="*/ 3412 h 406021"/>
              <a:gd name="connsiteX4" fmla="*/ 0 w 1276066"/>
              <a:gd name="connsiteY4" fmla="*/ 406021 h 40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6066" h="406021">
                <a:moveTo>
                  <a:pt x="0" y="406021"/>
                </a:moveTo>
                <a:lnTo>
                  <a:pt x="1276066" y="402609"/>
                </a:lnTo>
                <a:lnTo>
                  <a:pt x="1276066" y="0"/>
                </a:lnTo>
                <a:lnTo>
                  <a:pt x="0" y="3412"/>
                </a:lnTo>
                <a:cubicBezTo>
                  <a:pt x="1137" y="136478"/>
                  <a:pt x="2275" y="269543"/>
                  <a:pt x="0" y="406021"/>
                </a:cubicBezTo>
                <a:close/>
              </a:path>
            </a:pathLst>
          </a:custGeom>
          <a:solidFill>
            <a:srgbClr val="FFFF00">
              <a:alpha val="50196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5855007" y="3284277"/>
            <a:ext cx="1654958" cy="2391770"/>
          </a:xfrm>
          <a:custGeom>
            <a:avLst/>
            <a:gdLst>
              <a:gd name="connsiteX0" fmla="*/ 0 w 1320421"/>
              <a:gd name="connsiteY0" fmla="*/ 17060 h 2391770"/>
              <a:gd name="connsiteX1" fmla="*/ 0 w 1320421"/>
              <a:gd name="connsiteY1" fmla="*/ 423080 h 2391770"/>
              <a:gd name="connsiteX2" fmla="*/ 40943 w 1320421"/>
              <a:gd name="connsiteY2" fmla="*/ 416257 h 2391770"/>
              <a:gd name="connsiteX3" fmla="*/ 665328 w 1320421"/>
              <a:gd name="connsiteY3" fmla="*/ 423080 h 2391770"/>
              <a:gd name="connsiteX4" fmla="*/ 651681 w 1320421"/>
              <a:gd name="connsiteY4" fmla="*/ 2388358 h 2391770"/>
              <a:gd name="connsiteX5" fmla="*/ 1320421 w 1320421"/>
              <a:gd name="connsiteY5" fmla="*/ 2391770 h 2391770"/>
              <a:gd name="connsiteX6" fmla="*/ 1320421 w 1320421"/>
              <a:gd name="connsiteY6" fmla="*/ 0 h 2391770"/>
              <a:gd name="connsiteX7" fmla="*/ 0 w 1320421"/>
              <a:gd name="connsiteY7" fmla="*/ 17060 h 2391770"/>
              <a:gd name="connsiteX0" fmla="*/ 328961 w 1649382"/>
              <a:gd name="connsiteY0" fmla="*/ 17060 h 2391770"/>
              <a:gd name="connsiteX1" fmla="*/ 0 w 1649382"/>
              <a:gd name="connsiteY1" fmla="*/ 417504 h 2391770"/>
              <a:gd name="connsiteX2" fmla="*/ 369904 w 1649382"/>
              <a:gd name="connsiteY2" fmla="*/ 416257 h 2391770"/>
              <a:gd name="connsiteX3" fmla="*/ 994289 w 1649382"/>
              <a:gd name="connsiteY3" fmla="*/ 423080 h 2391770"/>
              <a:gd name="connsiteX4" fmla="*/ 980642 w 1649382"/>
              <a:gd name="connsiteY4" fmla="*/ 2388358 h 2391770"/>
              <a:gd name="connsiteX5" fmla="*/ 1649382 w 1649382"/>
              <a:gd name="connsiteY5" fmla="*/ 2391770 h 2391770"/>
              <a:gd name="connsiteX6" fmla="*/ 1649382 w 1649382"/>
              <a:gd name="connsiteY6" fmla="*/ 0 h 2391770"/>
              <a:gd name="connsiteX7" fmla="*/ 328961 w 1649382"/>
              <a:gd name="connsiteY7" fmla="*/ 17060 h 2391770"/>
              <a:gd name="connsiteX0" fmla="*/ 0 w 1654958"/>
              <a:gd name="connsiteY0" fmla="*/ 5909 h 2391770"/>
              <a:gd name="connsiteX1" fmla="*/ 5576 w 1654958"/>
              <a:gd name="connsiteY1" fmla="*/ 417504 h 2391770"/>
              <a:gd name="connsiteX2" fmla="*/ 375480 w 1654958"/>
              <a:gd name="connsiteY2" fmla="*/ 416257 h 2391770"/>
              <a:gd name="connsiteX3" fmla="*/ 999865 w 1654958"/>
              <a:gd name="connsiteY3" fmla="*/ 423080 h 2391770"/>
              <a:gd name="connsiteX4" fmla="*/ 986218 w 1654958"/>
              <a:gd name="connsiteY4" fmla="*/ 2388358 h 2391770"/>
              <a:gd name="connsiteX5" fmla="*/ 1654958 w 1654958"/>
              <a:gd name="connsiteY5" fmla="*/ 2391770 h 2391770"/>
              <a:gd name="connsiteX6" fmla="*/ 1654958 w 1654958"/>
              <a:gd name="connsiteY6" fmla="*/ 0 h 2391770"/>
              <a:gd name="connsiteX7" fmla="*/ 0 w 1654958"/>
              <a:gd name="connsiteY7" fmla="*/ 5909 h 239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4958" h="2391770">
                <a:moveTo>
                  <a:pt x="0" y="5909"/>
                </a:moveTo>
                <a:cubicBezTo>
                  <a:pt x="1859" y="143107"/>
                  <a:pt x="3717" y="280306"/>
                  <a:pt x="5576" y="417504"/>
                </a:cubicBezTo>
                <a:lnTo>
                  <a:pt x="375480" y="416257"/>
                </a:lnTo>
                <a:lnTo>
                  <a:pt x="999865" y="423080"/>
                </a:lnTo>
                <a:lnTo>
                  <a:pt x="986218" y="2388358"/>
                </a:lnTo>
                <a:lnTo>
                  <a:pt x="1654958" y="2391770"/>
                </a:lnTo>
                <a:lnTo>
                  <a:pt x="1654958" y="0"/>
                </a:lnTo>
                <a:lnTo>
                  <a:pt x="0" y="5909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Freeform 1"/>
          <p:cNvSpPr/>
          <p:nvPr/>
        </p:nvSpPr>
        <p:spPr>
          <a:xfrm>
            <a:off x="1878980" y="1310268"/>
            <a:ext cx="1996069" cy="1979342"/>
          </a:xfrm>
          <a:custGeom>
            <a:avLst/>
            <a:gdLst>
              <a:gd name="connsiteX0" fmla="*/ 11152 w 1996069"/>
              <a:gd name="connsiteY0" fmla="*/ 5576 h 1979342"/>
              <a:gd name="connsiteX1" fmla="*/ 1644805 w 1996069"/>
              <a:gd name="connsiteY1" fmla="*/ 0 h 1979342"/>
              <a:gd name="connsiteX2" fmla="*/ 1639230 w 1996069"/>
              <a:gd name="connsiteY2" fmla="*/ 100361 h 1979342"/>
              <a:gd name="connsiteX3" fmla="*/ 1722864 w 1996069"/>
              <a:gd name="connsiteY3" fmla="*/ 105937 h 1979342"/>
              <a:gd name="connsiteX4" fmla="*/ 1728440 w 1996069"/>
              <a:gd name="connsiteY4" fmla="*/ 0 h 1979342"/>
              <a:gd name="connsiteX5" fmla="*/ 1984918 w 1996069"/>
              <a:gd name="connsiteY5" fmla="*/ 5576 h 1979342"/>
              <a:gd name="connsiteX6" fmla="*/ 1996069 w 1996069"/>
              <a:gd name="connsiteY6" fmla="*/ 908825 h 1979342"/>
              <a:gd name="connsiteX7" fmla="*/ 1717288 w 1996069"/>
              <a:gd name="connsiteY7" fmla="*/ 919976 h 1979342"/>
              <a:gd name="connsiteX8" fmla="*/ 1717288 w 1996069"/>
              <a:gd name="connsiteY8" fmla="*/ 853069 h 1979342"/>
              <a:gd name="connsiteX9" fmla="*/ 1633654 w 1996069"/>
              <a:gd name="connsiteY9" fmla="*/ 853069 h 1979342"/>
              <a:gd name="connsiteX10" fmla="*/ 1639230 w 1996069"/>
              <a:gd name="connsiteY10" fmla="*/ 1901283 h 1979342"/>
              <a:gd name="connsiteX11" fmla="*/ 1566747 w 1996069"/>
              <a:gd name="connsiteY11" fmla="*/ 1901283 h 1979342"/>
              <a:gd name="connsiteX12" fmla="*/ 1566747 w 1996069"/>
              <a:gd name="connsiteY12" fmla="*/ 1979342 h 1979342"/>
              <a:gd name="connsiteX13" fmla="*/ 1232210 w 1996069"/>
              <a:gd name="connsiteY13" fmla="*/ 1979342 h 1979342"/>
              <a:gd name="connsiteX14" fmla="*/ 1237786 w 1996069"/>
              <a:gd name="connsiteY14" fmla="*/ 1890132 h 1979342"/>
              <a:gd name="connsiteX15" fmla="*/ 0 w 1996069"/>
              <a:gd name="connsiteY15" fmla="*/ 1895708 h 1979342"/>
              <a:gd name="connsiteX16" fmla="*/ 11152 w 1996069"/>
              <a:gd name="connsiteY16" fmla="*/ 5576 h 1979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96069" h="1979342">
                <a:moveTo>
                  <a:pt x="11152" y="5576"/>
                </a:moveTo>
                <a:lnTo>
                  <a:pt x="1644805" y="0"/>
                </a:lnTo>
                <a:lnTo>
                  <a:pt x="1639230" y="100361"/>
                </a:lnTo>
                <a:lnTo>
                  <a:pt x="1722864" y="105937"/>
                </a:lnTo>
                <a:lnTo>
                  <a:pt x="1728440" y="0"/>
                </a:lnTo>
                <a:lnTo>
                  <a:pt x="1984918" y="5576"/>
                </a:lnTo>
                <a:lnTo>
                  <a:pt x="1996069" y="908825"/>
                </a:lnTo>
                <a:lnTo>
                  <a:pt x="1717288" y="919976"/>
                </a:lnTo>
                <a:lnTo>
                  <a:pt x="1717288" y="853069"/>
                </a:lnTo>
                <a:lnTo>
                  <a:pt x="1633654" y="853069"/>
                </a:lnTo>
                <a:cubicBezTo>
                  <a:pt x="1635513" y="1202474"/>
                  <a:pt x="1637371" y="1551878"/>
                  <a:pt x="1639230" y="1901283"/>
                </a:cubicBezTo>
                <a:lnTo>
                  <a:pt x="1566747" y="1901283"/>
                </a:lnTo>
                <a:lnTo>
                  <a:pt x="1566747" y="1979342"/>
                </a:lnTo>
                <a:lnTo>
                  <a:pt x="1232210" y="1979342"/>
                </a:lnTo>
                <a:lnTo>
                  <a:pt x="1237786" y="1890132"/>
                </a:lnTo>
                <a:lnTo>
                  <a:pt x="0" y="1895708"/>
                </a:lnTo>
                <a:cubicBezTo>
                  <a:pt x="3717" y="1265664"/>
                  <a:pt x="7435" y="635620"/>
                  <a:pt x="11152" y="5576"/>
                </a:cubicBezTo>
                <a:close/>
              </a:path>
            </a:pathLst>
          </a:custGeom>
          <a:solidFill>
            <a:srgbClr val="FF0000">
              <a:alpha val="5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79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457" y="-465287"/>
            <a:ext cx="8602675" cy="6446634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 rot="15939894">
            <a:off x="4762012" y="1185003"/>
            <a:ext cx="367707" cy="3247034"/>
          </a:xfrm>
          <a:custGeom>
            <a:avLst/>
            <a:gdLst>
              <a:gd name="connsiteX0" fmla="*/ 0 w 416966"/>
              <a:gd name="connsiteY0" fmla="*/ 1433779 h 1484986"/>
              <a:gd name="connsiteX1" fmla="*/ 241402 w 416966"/>
              <a:gd name="connsiteY1" fmla="*/ 0 h 1484986"/>
              <a:gd name="connsiteX2" fmla="*/ 416966 w 416966"/>
              <a:gd name="connsiteY2" fmla="*/ 29261 h 1484986"/>
              <a:gd name="connsiteX3" fmla="*/ 131674 w 416966"/>
              <a:gd name="connsiteY3" fmla="*/ 1484986 h 1484986"/>
              <a:gd name="connsiteX4" fmla="*/ 0 w 416966"/>
              <a:gd name="connsiteY4" fmla="*/ 1433779 h 1484986"/>
              <a:gd name="connsiteX0" fmla="*/ 0 w 424219"/>
              <a:gd name="connsiteY0" fmla="*/ 1452119 h 1484986"/>
              <a:gd name="connsiteX1" fmla="*/ 248655 w 424219"/>
              <a:gd name="connsiteY1" fmla="*/ 0 h 1484986"/>
              <a:gd name="connsiteX2" fmla="*/ 424219 w 424219"/>
              <a:gd name="connsiteY2" fmla="*/ 29261 h 1484986"/>
              <a:gd name="connsiteX3" fmla="*/ 138927 w 424219"/>
              <a:gd name="connsiteY3" fmla="*/ 1484986 h 1484986"/>
              <a:gd name="connsiteX4" fmla="*/ 0 w 424219"/>
              <a:gd name="connsiteY4" fmla="*/ 1452119 h 1484986"/>
              <a:gd name="connsiteX0" fmla="*/ 0 w 424219"/>
              <a:gd name="connsiteY0" fmla="*/ 1452119 h 1455401"/>
              <a:gd name="connsiteX1" fmla="*/ 248655 w 424219"/>
              <a:gd name="connsiteY1" fmla="*/ 0 h 1455401"/>
              <a:gd name="connsiteX2" fmla="*/ 424219 w 424219"/>
              <a:gd name="connsiteY2" fmla="*/ 29261 h 1455401"/>
              <a:gd name="connsiteX3" fmla="*/ 152046 w 424219"/>
              <a:gd name="connsiteY3" fmla="*/ 1455401 h 1455401"/>
              <a:gd name="connsiteX4" fmla="*/ 0 w 424219"/>
              <a:gd name="connsiteY4" fmla="*/ 1452119 h 145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4219" h="1455401">
                <a:moveTo>
                  <a:pt x="0" y="1452119"/>
                </a:moveTo>
                <a:lnTo>
                  <a:pt x="248655" y="0"/>
                </a:lnTo>
                <a:lnTo>
                  <a:pt x="424219" y="29261"/>
                </a:lnTo>
                <a:lnTo>
                  <a:pt x="152046" y="1455401"/>
                </a:lnTo>
                <a:lnTo>
                  <a:pt x="0" y="145211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/>
        </p:nvSpPr>
        <p:spPr>
          <a:xfrm>
            <a:off x="1971536" y="2587083"/>
            <a:ext cx="1980456" cy="2390821"/>
          </a:xfrm>
          <a:custGeom>
            <a:avLst/>
            <a:gdLst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04035 h 2390821"/>
              <a:gd name="connsiteX13" fmla="*/ 1003609 w 1980456"/>
              <a:gd name="connsiteY13" fmla="*/ 396983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04035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17416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12957 h 2390821"/>
              <a:gd name="connsiteX12" fmla="*/ 1012530 w 1980456"/>
              <a:gd name="connsiteY12" fmla="*/ 517416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12957 h 2390821"/>
              <a:gd name="connsiteX12" fmla="*/ 1012530 w 1980456"/>
              <a:gd name="connsiteY12" fmla="*/ 508495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80456" h="2390821">
                <a:moveTo>
                  <a:pt x="13381" y="8921"/>
                </a:moveTo>
                <a:cubicBezTo>
                  <a:pt x="11894" y="144222"/>
                  <a:pt x="10408" y="279524"/>
                  <a:pt x="8921" y="414825"/>
                </a:cubicBezTo>
                <a:lnTo>
                  <a:pt x="111512" y="414825"/>
                </a:lnTo>
                <a:lnTo>
                  <a:pt x="111512" y="512956"/>
                </a:lnTo>
                <a:lnTo>
                  <a:pt x="0" y="512956"/>
                </a:lnTo>
                <a:lnTo>
                  <a:pt x="0" y="2390821"/>
                </a:lnTo>
                <a:lnTo>
                  <a:pt x="1980456" y="2386361"/>
                </a:lnTo>
                <a:lnTo>
                  <a:pt x="1980456" y="495114"/>
                </a:lnTo>
                <a:lnTo>
                  <a:pt x="1940312" y="499575"/>
                </a:lnTo>
                <a:lnTo>
                  <a:pt x="1944772" y="428207"/>
                </a:lnTo>
                <a:lnTo>
                  <a:pt x="1561170" y="423746"/>
                </a:lnTo>
                <a:lnTo>
                  <a:pt x="1565631" y="512957"/>
                </a:lnTo>
                <a:lnTo>
                  <a:pt x="1012530" y="508495"/>
                </a:lnTo>
                <a:lnTo>
                  <a:pt x="1003609" y="405904"/>
                </a:lnTo>
                <a:lnTo>
                  <a:pt x="1097280" y="396983"/>
                </a:lnTo>
                <a:lnTo>
                  <a:pt x="1092819" y="0"/>
                </a:lnTo>
                <a:lnTo>
                  <a:pt x="13381" y="8921"/>
                </a:lnTo>
                <a:close/>
              </a:path>
            </a:pathLst>
          </a:custGeom>
          <a:solidFill>
            <a:srgbClr val="FF0000">
              <a:alpha val="5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381557">
            <a:off x="6534414" y="2400675"/>
            <a:ext cx="534445" cy="801668"/>
          </a:xfrm>
          <a:prstGeom prst="rect">
            <a:avLst/>
          </a:prstGeom>
        </p:spPr>
      </p:pic>
      <p:sp>
        <p:nvSpPr>
          <p:cNvPr id="9" name="Freeform 8"/>
          <p:cNvSpPr/>
          <p:nvPr/>
        </p:nvSpPr>
        <p:spPr>
          <a:xfrm>
            <a:off x="4090311" y="2586134"/>
            <a:ext cx="3516025" cy="2391770"/>
          </a:xfrm>
          <a:custGeom>
            <a:avLst/>
            <a:gdLst>
              <a:gd name="connsiteX0" fmla="*/ 0 w 1320421"/>
              <a:gd name="connsiteY0" fmla="*/ 17060 h 2391770"/>
              <a:gd name="connsiteX1" fmla="*/ 0 w 1320421"/>
              <a:gd name="connsiteY1" fmla="*/ 423080 h 2391770"/>
              <a:gd name="connsiteX2" fmla="*/ 40943 w 1320421"/>
              <a:gd name="connsiteY2" fmla="*/ 416257 h 2391770"/>
              <a:gd name="connsiteX3" fmla="*/ 665328 w 1320421"/>
              <a:gd name="connsiteY3" fmla="*/ 423080 h 2391770"/>
              <a:gd name="connsiteX4" fmla="*/ 651681 w 1320421"/>
              <a:gd name="connsiteY4" fmla="*/ 2388358 h 2391770"/>
              <a:gd name="connsiteX5" fmla="*/ 1320421 w 1320421"/>
              <a:gd name="connsiteY5" fmla="*/ 2391770 h 2391770"/>
              <a:gd name="connsiteX6" fmla="*/ 1320421 w 1320421"/>
              <a:gd name="connsiteY6" fmla="*/ 0 h 2391770"/>
              <a:gd name="connsiteX7" fmla="*/ 0 w 1320421"/>
              <a:gd name="connsiteY7" fmla="*/ 17060 h 2391770"/>
              <a:gd name="connsiteX0" fmla="*/ 3119336 w 4439757"/>
              <a:gd name="connsiteY0" fmla="*/ 17060 h 2391770"/>
              <a:gd name="connsiteX1" fmla="*/ 0 w 4439757"/>
              <a:gd name="connsiteY1" fmla="*/ 423080 h 2391770"/>
              <a:gd name="connsiteX2" fmla="*/ 3160279 w 4439757"/>
              <a:gd name="connsiteY2" fmla="*/ 416257 h 2391770"/>
              <a:gd name="connsiteX3" fmla="*/ 3784664 w 4439757"/>
              <a:gd name="connsiteY3" fmla="*/ 423080 h 2391770"/>
              <a:gd name="connsiteX4" fmla="*/ 3771017 w 4439757"/>
              <a:gd name="connsiteY4" fmla="*/ 2388358 h 2391770"/>
              <a:gd name="connsiteX5" fmla="*/ 4439757 w 4439757"/>
              <a:gd name="connsiteY5" fmla="*/ 2391770 h 2391770"/>
              <a:gd name="connsiteX6" fmla="*/ 4439757 w 4439757"/>
              <a:gd name="connsiteY6" fmla="*/ 0 h 2391770"/>
              <a:gd name="connsiteX7" fmla="*/ 3119336 w 4439757"/>
              <a:gd name="connsiteY7" fmla="*/ 17060 h 2391770"/>
              <a:gd name="connsiteX0" fmla="*/ 0 w 4452727"/>
              <a:gd name="connsiteY0" fmla="*/ 4090 h 2391770"/>
              <a:gd name="connsiteX1" fmla="*/ 12970 w 4452727"/>
              <a:gd name="connsiteY1" fmla="*/ 423080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4452727"/>
              <a:gd name="connsiteY0" fmla="*/ 4090 h 2391770"/>
              <a:gd name="connsiteX1" fmla="*/ 0 w 4452727"/>
              <a:gd name="connsiteY1" fmla="*/ 429565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4452727"/>
              <a:gd name="connsiteY0" fmla="*/ 4090 h 2391770"/>
              <a:gd name="connsiteX1" fmla="*/ 947854 w 4452727"/>
              <a:gd name="connsiteY1" fmla="*/ 435141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3510449"/>
              <a:gd name="connsiteY0" fmla="*/ 31968 h 2391770"/>
              <a:gd name="connsiteX1" fmla="*/ 5576 w 3510449"/>
              <a:gd name="connsiteY1" fmla="*/ 435141 h 2391770"/>
              <a:gd name="connsiteX2" fmla="*/ 2230971 w 3510449"/>
              <a:gd name="connsiteY2" fmla="*/ 416257 h 2391770"/>
              <a:gd name="connsiteX3" fmla="*/ 2855356 w 3510449"/>
              <a:gd name="connsiteY3" fmla="*/ 423080 h 2391770"/>
              <a:gd name="connsiteX4" fmla="*/ 2841709 w 3510449"/>
              <a:gd name="connsiteY4" fmla="*/ 2388358 h 2391770"/>
              <a:gd name="connsiteX5" fmla="*/ 3510449 w 3510449"/>
              <a:gd name="connsiteY5" fmla="*/ 2391770 h 2391770"/>
              <a:gd name="connsiteX6" fmla="*/ 3510449 w 3510449"/>
              <a:gd name="connsiteY6" fmla="*/ 0 h 2391770"/>
              <a:gd name="connsiteX7" fmla="*/ 0 w 3510449"/>
              <a:gd name="connsiteY7" fmla="*/ 31968 h 2391770"/>
              <a:gd name="connsiteX0" fmla="*/ 0 w 3510449"/>
              <a:gd name="connsiteY0" fmla="*/ 20816 h 2391770"/>
              <a:gd name="connsiteX1" fmla="*/ 5576 w 3510449"/>
              <a:gd name="connsiteY1" fmla="*/ 435141 h 2391770"/>
              <a:gd name="connsiteX2" fmla="*/ 2230971 w 3510449"/>
              <a:gd name="connsiteY2" fmla="*/ 416257 h 2391770"/>
              <a:gd name="connsiteX3" fmla="*/ 2855356 w 3510449"/>
              <a:gd name="connsiteY3" fmla="*/ 423080 h 2391770"/>
              <a:gd name="connsiteX4" fmla="*/ 2841709 w 3510449"/>
              <a:gd name="connsiteY4" fmla="*/ 2388358 h 2391770"/>
              <a:gd name="connsiteX5" fmla="*/ 3510449 w 3510449"/>
              <a:gd name="connsiteY5" fmla="*/ 2391770 h 2391770"/>
              <a:gd name="connsiteX6" fmla="*/ 3510449 w 3510449"/>
              <a:gd name="connsiteY6" fmla="*/ 0 h 2391770"/>
              <a:gd name="connsiteX7" fmla="*/ 0 w 3510449"/>
              <a:gd name="connsiteY7" fmla="*/ 20816 h 2391770"/>
              <a:gd name="connsiteX0" fmla="*/ 0 w 3516025"/>
              <a:gd name="connsiteY0" fmla="*/ 9665 h 2391770"/>
              <a:gd name="connsiteX1" fmla="*/ 11152 w 3516025"/>
              <a:gd name="connsiteY1" fmla="*/ 435141 h 2391770"/>
              <a:gd name="connsiteX2" fmla="*/ 2236547 w 3516025"/>
              <a:gd name="connsiteY2" fmla="*/ 416257 h 2391770"/>
              <a:gd name="connsiteX3" fmla="*/ 2860932 w 3516025"/>
              <a:gd name="connsiteY3" fmla="*/ 423080 h 2391770"/>
              <a:gd name="connsiteX4" fmla="*/ 2847285 w 3516025"/>
              <a:gd name="connsiteY4" fmla="*/ 2388358 h 2391770"/>
              <a:gd name="connsiteX5" fmla="*/ 3516025 w 3516025"/>
              <a:gd name="connsiteY5" fmla="*/ 2391770 h 2391770"/>
              <a:gd name="connsiteX6" fmla="*/ 3516025 w 3516025"/>
              <a:gd name="connsiteY6" fmla="*/ 0 h 2391770"/>
              <a:gd name="connsiteX7" fmla="*/ 0 w 3516025"/>
              <a:gd name="connsiteY7" fmla="*/ 9665 h 239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16025" h="2391770">
                <a:moveTo>
                  <a:pt x="0" y="9665"/>
                </a:moveTo>
                <a:cubicBezTo>
                  <a:pt x="1859" y="144056"/>
                  <a:pt x="9293" y="300750"/>
                  <a:pt x="11152" y="435141"/>
                </a:cubicBezTo>
                <a:lnTo>
                  <a:pt x="2236547" y="416257"/>
                </a:lnTo>
                <a:lnTo>
                  <a:pt x="2860932" y="423080"/>
                </a:lnTo>
                <a:lnTo>
                  <a:pt x="2847285" y="2388358"/>
                </a:lnTo>
                <a:lnTo>
                  <a:pt x="3516025" y="2391770"/>
                </a:lnTo>
                <a:lnTo>
                  <a:pt x="3516025" y="0"/>
                </a:lnTo>
                <a:lnTo>
                  <a:pt x="0" y="9665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>
          <a:xfrm>
            <a:off x="3183673" y="2605509"/>
            <a:ext cx="906638" cy="406021"/>
          </a:xfrm>
          <a:custGeom>
            <a:avLst/>
            <a:gdLst>
              <a:gd name="connsiteX0" fmla="*/ 0 w 1276066"/>
              <a:gd name="connsiteY0" fmla="*/ 406021 h 406021"/>
              <a:gd name="connsiteX1" fmla="*/ 1276066 w 1276066"/>
              <a:gd name="connsiteY1" fmla="*/ 402609 h 406021"/>
              <a:gd name="connsiteX2" fmla="*/ 1276066 w 1276066"/>
              <a:gd name="connsiteY2" fmla="*/ 0 h 406021"/>
              <a:gd name="connsiteX3" fmla="*/ 0 w 1276066"/>
              <a:gd name="connsiteY3" fmla="*/ 3412 h 406021"/>
              <a:gd name="connsiteX4" fmla="*/ 0 w 1276066"/>
              <a:gd name="connsiteY4" fmla="*/ 406021 h 40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6066" h="406021">
                <a:moveTo>
                  <a:pt x="0" y="406021"/>
                </a:moveTo>
                <a:lnTo>
                  <a:pt x="1276066" y="402609"/>
                </a:lnTo>
                <a:lnTo>
                  <a:pt x="1276066" y="0"/>
                </a:lnTo>
                <a:lnTo>
                  <a:pt x="0" y="3412"/>
                </a:lnTo>
                <a:cubicBezTo>
                  <a:pt x="1137" y="136478"/>
                  <a:pt x="2275" y="269543"/>
                  <a:pt x="0" y="406021"/>
                </a:cubicBezTo>
                <a:close/>
              </a:path>
            </a:pathLst>
          </a:custGeom>
          <a:solidFill>
            <a:srgbClr val="FFFF00">
              <a:alpha val="50196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63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931" y="78441"/>
            <a:ext cx="8602675" cy="7162926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 rot="15939894">
            <a:off x="4762012" y="1185003"/>
            <a:ext cx="367707" cy="3247034"/>
          </a:xfrm>
          <a:custGeom>
            <a:avLst/>
            <a:gdLst>
              <a:gd name="connsiteX0" fmla="*/ 0 w 416966"/>
              <a:gd name="connsiteY0" fmla="*/ 1433779 h 1484986"/>
              <a:gd name="connsiteX1" fmla="*/ 241402 w 416966"/>
              <a:gd name="connsiteY1" fmla="*/ 0 h 1484986"/>
              <a:gd name="connsiteX2" fmla="*/ 416966 w 416966"/>
              <a:gd name="connsiteY2" fmla="*/ 29261 h 1484986"/>
              <a:gd name="connsiteX3" fmla="*/ 131674 w 416966"/>
              <a:gd name="connsiteY3" fmla="*/ 1484986 h 1484986"/>
              <a:gd name="connsiteX4" fmla="*/ 0 w 416966"/>
              <a:gd name="connsiteY4" fmla="*/ 1433779 h 1484986"/>
              <a:gd name="connsiteX0" fmla="*/ 0 w 424219"/>
              <a:gd name="connsiteY0" fmla="*/ 1452119 h 1484986"/>
              <a:gd name="connsiteX1" fmla="*/ 248655 w 424219"/>
              <a:gd name="connsiteY1" fmla="*/ 0 h 1484986"/>
              <a:gd name="connsiteX2" fmla="*/ 424219 w 424219"/>
              <a:gd name="connsiteY2" fmla="*/ 29261 h 1484986"/>
              <a:gd name="connsiteX3" fmla="*/ 138927 w 424219"/>
              <a:gd name="connsiteY3" fmla="*/ 1484986 h 1484986"/>
              <a:gd name="connsiteX4" fmla="*/ 0 w 424219"/>
              <a:gd name="connsiteY4" fmla="*/ 1452119 h 1484986"/>
              <a:gd name="connsiteX0" fmla="*/ 0 w 424219"/>
              <a:gd name="connsiteY0" fmla="*/ 1452119 h 1455401"/>
              <a:gd name="connsiteX1" fmla="*/ 248655 w 424219"/>
              <a:gd name="connsiteY1" fmla="*/ 0 h 1455401"/>
              <a:gd name="connsiteX2" fmla="*/ 424219 w 424219"/>
              <a:gd name="connsiteY2" fmla="*/ 29261 h 1455401"/>
              <a:gd name="connsiteX3" fmla="*/ 152046 w 424219"/>
              <a:gd name="connsiteY3" fmla="*/ 1455401 h 1455401"/>
              <a:gd name="connsiteX4" fmla="*/ 0 w 424219"/>
              <a:gd name="connsiteY4" fmla="*/ 1452119 h 145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4219" h="1455401">
                <a:moveTo>
                  <a:pt x="0" y="1452119"/>
                </a:moveTo>
                <a:lnTo>
                  <a:pt x="248655" y="0"/>
                </a:lnTo>
                <a:lnTo>
                  <a:pt x="424219" y="29261"/>
                </a:lnTo>
                <a:lnTo>
                  <a:pt x="152046" y="1455401"/>
                </a:lnTo>
                <a:lnTo>
                  <a:pt x="0" y="145211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/>
        </p:nvSpPr>
        <p:spPr>
          <a:xfrm>
            <a:off x="1971536" y="2587083"/>
            <a:ext cx="1980456" cy="2390821"/>
          </a:xfrm>
          <a:custGeom>
            <a:avLst/>
            <a:gdLst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04035 h 2390821"/>
              <a:gd name="connsiteX13" fmla="*/ 1003609 w 1980456"/>
              <a:gd name="connsiteY13" fmla="*/ 396983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04035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17416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12957 h 2390821"/>
              <a:gd name="connsiteX12" fmla="*/ 1012530 w 1980456"/>
              <a:gd name="connsiteY12" fmla="*/ 517416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12957 h 2390821"/>
              <a:gd name="connsiteX12" fmla="*/ 1012530 w 1980456"/>
              <a:gd name="connsiteY12" fmla="*/ 508495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80456" h="2390821">
                <a:moveTo>
                  <a:pt x="13381" y="8921"/>
                </a:moveTo>
                <a:cubicBezTo>
                  <a:pt x="11894" y="144222"/>
                  <a:pt x="10408" y="279524"/>
                  <a:pt x="8921" y="414825"/>
                </a:cubicBezTo>
                <a:lnTo>
                  <a:pt x="111512" y="414825"/>
                </a:lnTo>
                <a:lnTo>
                  <a:pt x="111512" y="512956"/>
                </a:lnTo>
                <a:lnTo>
                  <a:pt x="0" y="512956"/>
                </a:lnTo>
                <a:lnTo>
                  <a:pt x="0" y="2390821"/>
                </a:lnTo>
                <a:lnTo>
                  <a:pt x="1980456" y="2386361"/>
                </a:lnTo>
                <a:lnTo>
                  <a:pt x="1980456" y="495114"/>
                </a:lnTo>
                <a:lnTo>
                  <a:pt x="1940312" y="499575"/>
                </a:lnTo>
                <a:lnTo>
                  <a:pt x="1944772" y="428207"/>
                </a:lnTo>
                <a:lnTo>
                  <a:pt x="1561170" y="423746"/>
                </a:lnTo>
                <a:lnTo>
                  <a:pt x="1565631" y="512957"/>
                </a:lnTo>
                <a:lnTo>
                  <a:pt x="1012530" y="508495"/>
                </a:lnTo>
                <a:lnTo>
                  <a:pt x="1003609" y="405904"/>
                </a:lnTo>
                <a:lnTo>
                  <a:pt x="1097280" y="396983"/>
                </a:lnTo>
                <a:lnTo>
                  <a:pt x="1092819" y="0"/>
                </a:lnTo>
                <a:lnTo>
                  <a:pt x="13381" y="8921"/>
                </a:lnTo>
                <a:close/>
              </a:path>
            </a:pathLst>
          </a:custGeom>
          <a:solidFill>
            <a:srgbClr val="FF0000">
              <a:alpha val="5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4084735" y="2580558"/>
            <a:ext cx="3516025" cy="2391770"/>
          </a:xfrm>
          <a:custGeom>
            <a:avLst/>
            <a:gdLst>
              <a:gd name="connsiteX0" fmla="*/ 0 w 1320421"/>
              <a:gd name="connsiteY0" fmla="*/ 17060 h 2391770"/>
              <a:gd name="connsiteX1" fmla="*/ 0 w 1320421"/>
              <a:gd name="connsiteY1" fmla="*/ 423080 h 2391770"/>
              <a:gd name="connsiteX2" fmla="*/ 40943 w 1320421"/>
              <a:gd name="connsiteY2" fmla="*/ 416257 h 2391770"/>
              <a:gd name="connsiteX3" fmla="*/ 665328 w 1320421"/>
              <a:gd name="connsiteY3" fmla="*/ 423080 h 2391770"/>
              <a:gd name="connsiteX4" fmla="*/ 651681 w 1320421"/>
              <a:gd name="connsiteY4" fmla="*/ 2388358 h 2391770"/>
              <a:gd name="connsiteX5" fmla="*/ 1320421 w 1320421"/>
              <a:gd name="connsiteY5" fmla="*/ 2391770 h 2391770"/>
              <a:gd name="connsiteX6" fmla="*/ 1320421 w 1320421"/>
              <a:gd name="connsiteY6" fmla="*/ 0 h 2391770"/>
              <a:gd name="connsiteX7" fmla="*/ 0 w 1320421"/>
              <a:gd name="connsiteY7" fmla="*/ 17060 h 2391770"/>
              <a:gd name="connsiteX0" fmla="*/ 3119336 w 4439757"/>
              <a:gd name="connsiteY0" fmla="*/ 17060 h 2391770"/>
              <a:gd name="connsiteX1" fmla="*/ 0 w 4439757"/>
              <a:gd name="connsiteY1" fmla="*/ 423080 h 2391770"/>
              <a:gd name="connsiteX2" fmla="*/ 3160279 w 4439757"/>
              <a:gd name="connsiteY2" fmla="*/ 416257 h 2391770"/>
              <a:gd name="connsiteX3" fmla="*/ 3784664 w 4439757"/>
              <a:gd name="connsiteY3" fmla="*/ 423080 h 2391770"/>
              <a:gd name="connsiteX4" fmla="*/ 3771017 w 4439757"/>
              <a:gd name="connsiteY4" fmla="*/ 2388358 h 2391770"/>
              <a:gd name="connsiteX5" fmla="*/ 4439757 w 4439757"/>
              <a:gd name="connsiteY5" fmla="*/ 2391770 h 2391770"/>
              <a:gd name="connsiteX6" fmla="*/ 4439757 w 4439757"/>
              <a:gd name="connsiteY6" fmla="*/ 0 h 2391770"/>
              <a:gd name="connsiteX7" fmla="*/ 3119336 w 4439757"/>
              <a:gd name="connsiteY7" fmla="*/ 17060 h 2391770"/>
              <a:gd name="connsiteX0" fmla="*/ 0 w 4452727"/>
              <a:gd name="connsiteY0" fmla="*/ 4090 h 2391770"/>
              <a:gd name="connsiteX1" fmla="*/ 12970 w 4452727"/>
              <a:gd name="connsiteY1" fmla="*/ 423080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4452727"/>
              <a:gd name="connsiteY0" fmla="*/ 4090 h 2391770"/>
              <a:gd name="connsiteX1" fmla="*/ 0 w 4452727"/>
              <a:gd name="connsiteY1" fmla="*/ 429565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4452727"/>
              <a:gd name="connsiteY0" fmla="*/ 4090 h 2391770"/>
              <a:gd name="connsiteX1" fmla="*/ 947854 w 4452727"/>
              <a:gd name="connsiteY1" fmla="*/ 435141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3510449"/>
              <a:gd name="connsiteY0" fmla="*/ 31968 h 2391770"/>
              <a:gd name="connsiteX1" fmla="*/ 5576 w 3510449"/>
              <a:gd name="connsiteY1" fmla="*/ 435141 h 2391770"/>
              <a:gd name="connsiteX2" fmla="*/ 2230971 w 3510449"/>
              <a:gd name="connsiteY2" fmla="*/ 416257 h 2391770"/>
              <a:gd name="connsiteX3" fmla="*/ 2855356 w 3510449"/>
              <a:gd name="connsiteY3" fmla="*/ 423080 h 2391770"/>
              <a:gd name="connsiteX4" fmla="*/ 2841709 w 3510449"/>
              <a:gd name="connsiteY4" fmla="*/ 2388358 h 2391770"/>
              <a:gd name="connsiteX5" fmla="*/ 3510449 w 3510449"/>
              <a:gd name="connsiteY5" fmla="*/ 2391770 h 2391770"/>
              <a:gd name="connsiteX6" fmla="*/ 3510449 w 3510449"/>
              <a:gd name="connsiteY6" fmla="*/ 0 h 2391770"/>
              <a:gd name="connsiteX7" fmla="*/ 0 w 3510449"/>
              <a:gd name="connsiteY7" fmla="*/ 31968 h 2391770"/>
              <a:gd name="connsiteX0" fmla="*/ 0 w 3510449"/>
              <a:gd name="connsiteY0" fmla="*/ 20816 h 2391770"/>
              <a:gd name="connsiteX1" fmla="*/ 5576 w 3510449"/>
              <a:gd name="connsiteY1" fmla="*/ 435141 h 2391770"/>
              <a:gd name="connsiteX2" fmla="*/ 2230971 w 3510449"/>
              <a:gd name="connsiteY2" fmla="*/ 416257 h 2391770"/>
              <a:gd name="connsiteX3" fmla="*/ 2855356 w 3510449"/>
              <a:gd name="connsiteY3" fmla="*/ 423080 h 2391770"/>
              <a:gd name="connsiteX4" fmla="*/ 2841709 w 3510449"/>
              <a:gd name="connsiteY4" fmla="*/ 2388358 h 2391770"/>
              <a:gd name="connsiteX5" fmla="*/ 3510449 w 3510449"/>
              <a:gd name="connsiteY5" fmla="*/ 2391770 h 2391770"/>
              <a:gd name="connsiteX6" fmla="*/ 3510449 w 3510449"/>
              <a:gd name="connsiteY6" fmla="*/ 0 h 2391770"/>
              <a:gd name="connsiteX7" fmla="*/ 0 w 3510449"/>
              <a:gd name="connsiteY7" fmla="*/ 20816 h 2391770"/>
              <a:gd name="connsiteX0" fmla="*/ 0 w 3516025"/>
              <a:gd name="connsiteY0" fmla="*/ 9665 h 2391770"/>
              <a:gd name="connsiteX1" fmla="*/ 11152 w 3516025"/>
              <a:gd name="connsiteY1" fmla="*/ 435141 h 2391770"/>
              <a:gd name="connsiteX2" fmla="*/ 2236547 w 3516025"/>
              <a:gd name="connsiteY2" fmla="*/ 416257 h 2391770"/>
              <a:gd name="connsiteX3" fmla="*/ 2860932 w 3516025"/>
              <a:gd name="connsiteY3" fmla="*/ 423080 h 2391770"/>
              <a:gd name="connsiteX4" fmla="*/ 2847285 w 3516025"/>
              <a:gd name="connsiteY4" fmla="*/ 2388358 h 2391770"/>
              <a:gd name="connsiteX5" fmla="*/ 3516025 w 3516025"/>
              <a:gd name="connsiteY5" fmla="*/ 2391770 h 2391770"/>
              <a:gd name="connsiteX6" fmla="*/ 3516025 w 3516025"/>
              <a:gd name="connsiteY6" fmla="*/ 0 h 2391770"/>
              <a:gd name="connsiteX7" fmla="*/ 0 w 3516025"/>
              <a:gd name="connsiteY7" fmla="*/ 9665 h 239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16025" h="2391770">
                <a:moveTo>
                  <a:pt x="0" y="9665"/>
                </a:moveTo>
                <a:cubicBezTo>
                  <a:pt x="1859" y="144056"/>
                  <a:pt x="9293" y="300750"/>
                  <a:pt x="11152" y="435141"/>
                </a:cubicBezTo>
                <a:lnTo>
                  <a:pt x="2236547" y="416257"/>
                </a:lnTo>
                <a:lnTo>
                  <a:pt x="2860932" y="423080"/>
                </a:lnTo>
                <a:lnTo>
                  <a:pt x="2847285" y="2388358"/>
                </a:lnTo>
                <a:lnTo>
                  <a:pt x="3516025" y="2391770"/>
                </a:lnTo>
                <a:lnTo>
                  <a:pt x="3516025" y="0"/>
                </a:lnTo>
                <a:lnTo>
                  <a:pt x="0" y="9665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>
          <a:xfrm>
            <a:off x="3178097" y="2599933"/>
            <a:ext cx="906638" cy="406021"/>
          </a:xfrm>
          <a:custGeom>
            <a:avLst/>
            <a:gdLst>
              <a:gd name="connsiteX0" fmla="*/ 0 w 1276066"/>
              <a:gd name="connsiteY0" fmla="*/ 406021 h 406021"/>
              <a:gd name="connsiteX1" fmla="*/ 1276066 w 1276066"/>
              <a:gd name="connsiteY1" fmla="*/ 402609 h 406021"/>
              <a:gd name="connsiteX2" fmla="*/ 1276066 w 1276066"/>
              <a:gd name="connsiteY2" fmla="*/ 0 h 406021"/>
              <a:gd name="connsiteX3" fmla="*/ 0 w 1276066"/>
              <a:gd name="connsiteY3" fmla="*/ 3412 h 406021"/>
              <a:gd name="connsiteX4" fmla="*/ 0 w 1276066"/>
              <a:gd name="connsiteY4" fmla="*/ 406021 h 40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6066" h="406021">
                <a:moveTo>
                  <a:pt x="0" y="406021"/>
                </a:moveTo>
                <a:lnTo>
                  <a:pt x="1276066" y="402609"/>
                </a:lnTo>
                <a:lnTo>
                  <a:pt x="1276066" y="0"/>
                </a:lnTo>
                <a:lnTo>
                  <a:pt x="0" y="3412"/>
                </a:lnTo>
                <a:cubicBezTo>
                  <a:pt x="1137" y="136478"/>
                  <a:pt x="2275" y="269543"/>
                  <a:pt x="0" y="406021"/>
                </a:cubicBezTo>
                <a:close/>
              </a:path>
            </a:pathLst>
          </a:custGeom>
          <a:solidFill>
            <a:srgbClr val="FFFF00">
              <a:alpha val="50196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63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356" y="83108"/>
            <a:ext cx="8602675" cy="6446634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 rot="15939894">
            <a:off x="4762012" y="1723621"/>
            <a:ext cx="367707" cy="3247034"/>
          </a:xfrm>
          <a:custGeom>
            <a:avLst/>
            <a:gdLst>
              <a:gd name="connsiteX0" fmla="*/ 0 w 416966"/>
              <a:gd name="connsiteY0" fmla="*/ 1433779 h 1484986"/>
              <a:gd name="connsiteX1" fmla="*/ 241402 w 416966"/>
              <a:gd name="connsiteY1" fmla="*/ 0 h 1484986"/>
              <a:gd name="connsiteX2" fmla="*/ 416966 w 416966"/>
              <a:gd name="connsiteY2" fmla="*/ 29261 h 1484986"/>
              <a:gd name="connsiteX3" fmla="*/ 131674 w 416966"/>
              <a:gd name="connsiteY3" fmla="*/ 1484986 h 1484986"/>
              <a:gd name="connsiteX4" fmla="*/ 0 w 416966"/>
              <a:gd name="connsiteY4" fmla="*/ 1433779 h 1484986"/>
              <a:gd name="connsiteX0" fmla="*/ 0 w 424219"/>
              <a:gd name="connsiteY0" fmla="*/ 1452119 h 1484986"/>
              <a:gd name="connsiteX1" fmla="*/ 248655 w 424219"/>
              <a:gd name="connsiteY1" fmla="*/ 0 h 1484986"/>
              <a:gd name="connsiteX2" fmla="*/ 424219 w 424219"/>
              <a:gd name="connsiteY2" fmla="*/ 29261 h 1484986"/>
              <a:gd name="connsiteX3" fmla="*/ 138927 w 424219"/>
              <a:gd name="connsiteY3" fmla="*/ 1484986 h 1484986"/>
              <a:gd name="connsiteX4" fmla="*/ 0 w 424219"/>
              <a:gd name="connsiteY4" fmla="*/ 1452119 h 1484986"/>
              <a:gd name="connsiteX0" fmla="*/ 0 w 424219"/>
              <a:gd name="connsiteY0" fmla="*/ 1452119 h 1455401"/>
              <a:gd name="connsiteX1" fmla="*/ 248655 w 424219"/>
              <a:gd name="connsiteY1" fmla="*/ 0 h 1455401"/>
              <a:gd name="connsiteX2" fmla="*/ 424219 w 424219"/>
              <a:gd name="connsiteY2" fmla="*/ 29261 h 1455401"/>
              <a:gd name="connsiteX3" fmla="*/ 152046 w 424219"/>
              <a:gd name="connsiteY3" fmla="*/ 1455401 h 1455401"/>
              <a:gd name="connsiteX4" fmla="*/ 0 w 424219"/>
              <a:gd name="connsiteY4" fmla="*/ 1452119 h 145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4219" h="1455401">
                <a:moveTo>
                  <a:pt x="0" y="1452119"/>
                </a:moveTo>
                <a:lnTo>
                  <a:pt x="248655" y="0"/>
                </a:lnTo>
                <a:lnTo>
                  <a:pt x="424219" y="29261"/>
                </a:lnTo>
                <a:lnTo>
                  <a:pt x="152046" y="1455401"/>
                </a:lnTo>
                <a:lnTo>
                  <a:pt x="0" y="145211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381557">
            <a:off x="6521888" y="2943168"/>
            <a:ext cx="534445" cy="801668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1966662" y="1156955"/>
            <a:ext cx="1996069" cy="1979342"/>
          </a:xfrm>
          <a:custGeom>
            <a:avLst/>
            <a:gdLst>
              <a:gd name="connsiteX0" fmla="*/ 11152 w 1996069"/>
              <a:gd name="connsiteY0" fmla="*/ 5576 h 1979342"/>
              <a:gd name="connsiteX1" fmla="*/ 1644805 w 1996069"/>
              <a:gd name="connsiteY1" fmla="*/ 0 h 1979342"/>
              <a:gd name="connsiteX2" fmla="*/ 1639230 w 1996069"/>
              <a:gd name="connsiteY2" fmla="*/ 100361 h 1979342"/>
              <a:gd name="connsiteX3" fmla="*/ 1722864 w 1996069"/>
              <a:gd name="connsiteY3" fmla="*/ 105937 h 1979342"/>
              <a:gd name="connsiteX4" fmla="*/ 1728440 w 1996069"/>
              <a:gd name="connsiteY4" fmla="*/ 0 h 1979342"/>
              <a:gd name="connsiteX5" fmla="*/ 1984918 w 1996069"/>
              <a:gd name="connsiteY5" fmla="*/ 5576 h 1979342"/>
              <a:gd name="connsiteX6" fmla="*/ 1996069 w 1996069"/>
              <a:gd name="connsiteY6" fmla="*/ 908825 h 1979342"/>
              <a:gd name="connsiteX7" fmla="*/ 1717288 w 1996069"/>
              <a:gd name="connsiteY7" fmla="*/ 919976 h 1979342"/>
              <a:gd name="connsiteX8" fmla="*/ 1717288 w 1996069"/>
              <a:gd name="connsiteY8" fmla="*/ 853069 h 1979342"/>
              <a:gd name="connsiteX9" fmla="*/ 1633654 w 1996069"/>
              <a:gd name="connsiteY9" fmla="*/ 853069 h 1979342"/>
              <a:gd name="connsiteX10" fmla="*/ 1639230 w 1996069"/>
              <a:gd name="connsiteY10" fmla="*/ 1901283 h 1979342"/>
              <a:gd name="connsiteX11" fmla="*/ 1566747 w 1996069"/>
              <a:gd name="connsiteY11" fmla="*/ 1901283 h 1979342"/>
              <a:gd name="connsiteX12" fmla="*/ 1566747 w 1996069"/>
              <a:gd name="connsiteY12" fmla="*/ 1979342 h 1979342"/>
              <a:gd name="connsiteX13" fmla="*/ 1232210 w 1996069"/>
              <a:gd name="connsiteY13" fmla="*/ 1979342 h 1979342"/>
              <a:gd name="connsiteX14" fmla="*/ 1237786 w 1996069"/>
              <a:gd name="connsiteY14" fmla="*/ 1890132 h 1979342"/>
              <a:gd name="connsiteX15" fmla="*/ 0 w 1996069"/>
              <a:gd name="connsiteY15" fmla="*/ 1895708 h 1979342"/>
              <a:gd name="connsiteX16" fmla="*/ 11152 w 1996069"/>
              <a:gd name="connsiteY16" fmla="*/ 5576 h 1979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96069" h="1979342">
                <a:moveTo>
                  <a:pt x="11152" y="5576"/>
                </a:moveTo>
                <a:lnTo>
                  <a:pt x="1644805" y="0"/>
                </a:lnTo>
                <a:lnTo>
                  <a:pt x="1639230" y="100361"/>
                </a:lnTo>
                <a:lnTo>
                  <a:pt x="1722864" y="105937"/>
                </a:lnTo>
                <a:lnTo>
                  <a:pt x="1728440" y="0"/>
                </a:lnTo>
                <a:lnTo>
                  <a:pt x="1984918" y="5576"/>
                </a:lnTo>
                <a:lnTo>
                  <a:pt x="1996069" y="908825"/>
                </a:lnTo>
                <a:lnTo>
                  <a:pt x="1717288" y="919976"/>
                </a:lnTo>
                <a:lnTo>
                  <a:pt x="1717288" y="853069"/>
                </a:lnTo>
                <a:lnTo>
                  <a:pt x="1633654" y="853069"/>
                </a:lnTo>
                <a:cubicBezTo>
                  <a:pt x="1635513" y="1202474"/>
                  <a:pt x="1637371" y="1551878"/>
                  <a:pt x="1639230" y="1901283"/>
                </a:cubicBezTo>
                <a:lnTo>
                  <a:pt x="1566747" y="1901283"/>
                </a:lnTo>
                <a:lnTo>
                  <a:pt x="1566747" y="1979342"/>
                </a:lnTo>
                <a:lnTo>
                  <a:pt x="1232210" y="1979342"/>
                </a:lnTo>
                <a:lnTo>
                  <a:pt x="1237786" y="1890132"/>
                </a:lnTo>
                <a:lnTo>
                  <a:pt x="0" y="1895708"/>
                </a:lnTo>
                <a:cubicBezTo>
                  <a:pt x="3717" y="1265664"/>
                  <a:pt x="7435" y="635620"/>
                  <a:pt x="11152" y="5576"/>
                </a:cubicBezTo>
                <a:close/>
              </a:path>
            </a:pathLst>
          </a:custGeom>
          <a:solidFill>
            <a:srgbClr val="FF0000">
              <a:alpha val="5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4877954" y="3125701"/>
            <a:ext cx="2735975" cy="2391770"/>
          </a:xfrm>
          <a:custGeom>
            <a:avLst/>
            <a:gdLst>
              <a:gd name="connsiteX0" fmla="*/ 0 w 1320421"/>
              <a:gd name="connsiteY0" fmla="*/ 17060 h 2391770"/>
              <a:gd name="connsiteX1" fmla="*/ 0 w 1320421"/>
              <a:gd name="connsiteY1" fmla="*/ 423080 h 2391770"/>
              <a:gd name="connsiteX2" fmla="*/ 40943 w 1320421"/>
              <a:gd name="connsiteY2" fmla="*/ 416257 h 2391770"/>
              <a:gd name="connsiteX3" fmla="*/ 665328 w 1320421"/>
              <a:gd name="connsiteY3" fmla="*/ 423080 h 2391770"/>
              <a:gd name="connsiteX4" fmla="*/ 651681 w 1320421"/>
              <a:gd name="connsiteY4" fmla="*/ 2388358 h 2391770"/>
              <a:gd name="connsiteX5" fmla="*/ 1320421 w 1320421"/>
              <a:gd name="connsiteY5" fmla="*/ 2391770 h 2391770"/>
              <a:gd name="connsiteX6" fmla="*/ 1320421 w 1320421"/>
              <a:gd name="connsiteY6" fmla="*/ 0 h 2391770"/>
              <a:gd name="connsiteX7" fmla="*/ 0 w 1320421"/>
              <a:gd name="connsiteY7" fmla="*/ 17060 h 2391770"/>
              <a:gd name="connsiteX0" fmla="*/ 3119336 w 4439757"/>
              <a:gd name="connsiteY0" fmla="*/ 17060 h 2391770"/>
              <a:gd name="connsiteX1" fmla="*/ 0 w 4439757"/>
              <a:gd name="connsiteY1" fmla="*/ 423080 h 2391770"/>
              <a:gd name="connsiteX2" fmla="*/ 3160279 w 4439757"/>
              <a:gd name="connsiteY2" fmla="*/ 416257 h 2391770"/>
              <a:gd name="connsiteX3" fmla="*/ 3784664 w 4439757"/>
              <a:gd name="connsiteY3" fmla="*/ 423080 h 2391770"/>
              <a:gd name="connsiteX4" fmla="*/ 3771017 w 4439757"/>
              <a:gd name="connsiteY4" fmla="*/ 2388358 h 2391770"/>
              <a:gd name="connsiteX5" fmla="*/ 4439757 w 4439757"/>
              <a:gd name="connsiteY5" fmla="*/ 2391770 h 2391770"/>
              <a:gd name="connsiteX6" fmla="*/ 4439757 w 4439757"/>
              <a:gd name="connsiteY6" fmla="*/ 0 h 2391770"/>
              <a:gd name="connsiteX7" fmla="*/ 3119336 w 4439757"/>
              <a:gd name="connsiteY7" fmla="*/ 17060 h 2391770"/>
              <a:gd name="connsiteX0" fmla="*/ 0 w 4452727"/>
              <a:gd name="connsiteY0" fmla="*/ 4090 h 2391770"/>
              <a:gd name="connsiteX1" fmla="*/ 12970 w 4452727"/>
              <a:gd name="connsiteY1" fmla="*/ 423080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4452727"/>
              <a:gd name="connsiteY0" fmla="*/ 4090 h 2391770"/>
              <a:gd name="connsiteX1" fmla="*/ 0 w 4452727"/>
              <a:gd name="connsiteY1" fmla="*/ 429565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4452727"/>
              <a:gd name="connsiteY0" fmla="*/ 4090 h 2391770"/>
              <a:gd name="connsiteX1" fmla="*/ 1722864 w 4452727"/>
              <a:gd name="connsiteY1" fmla="*/ 423989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2735439"/>
              <a:gd name="connsiteY0" fmla="*/ 20817 h 2391770"/>
              <a:gd name="connsiteX1" fmla="*/ 5576 w 2735439"/>
              <a:gd name="connsiteY1" fmla="*/ 423989 h 2391770"/>
              <a:gd name="connsiteX2" fmla="*/ 1455961 w 2735439"/>
              <a:gd name="connsiteY2" fmla="*/ 416257 h 2391770"/>
              <a:gd name="connsiteX3" fmla="*/ 2080346 w 2735439"/>
              <a:gd name="connsiteY3" fmla="*/ 423080 h 2391770"/>
              <a:gd name="connsiteX4" fmla="*/ 2066699 w 2735439"/>
              <a:gd name="connsiteY4" fmla="*/ 2388358 h 2391770"/>
              <a:gd name="connsiteX5" fmla="*/ 2735439 w 2735439"/>
              <a:gd name="connsiteY5" fmla="*/ 2391770 h 2391770"/>
              <a:gd name="connsiteX6" fmla="*/ 2735439 w 2735439"/>
              <a:gd name="connsiteY6" fmla="*/ 0 h 2391770"/>
              <a:gd name="connsiteX7" fmla="*/ 0 w 2735439"/>
              <a:gd name="connsiteY7" fmla="*/ 20817 h 2391770"/>
              <a:gd name="connsiteX0" fmla="*/ 536 w 2735975"/>
              <a:gd name="connsiteY0" fmla="*/ 20817 h 2391770"/>
              <a:gd name="connsiteX1" fmla="*/ 536 w 2735975"/>
              <a:gd name="connsiteY1" fmla="*/ 429565 h 2391770"/>
              <a:gd name="connsiteX2" fmla="*/ 1456497 w 2735975"/>
              <a:gd name="connsiteY2" fmla="*/ 416257 h 2391770"/>
              <a:gd name="connsiteX3" fmla="*/ 2080882 w 2735975"/>
              <a:gd name="connsiteY3" fmla="*/ 423080 h 2391770"/>
              <a:gd name="connsiteX4" fmla="*/ 2067235 w 2735975"/>
              <a:gd name="connsiteY4" fmla="*/ 2388358 h 2391770"/>
              <a:gd name="connsiteX5" fmla="*/ 2735975 w 2735975"/>
              <a:gd name="connsiteY5" fmla="*/ 2391770 h 2391770"/>
              <a:gd name="connsiteX6" fmla="*/ 2735975 w 2735975"/>
              <a:gd name="connsiteY6" fmla="*/ 0 h 2391770"/>
              <a:gd name="connsiteX7" fmla="*/ 536 w 2735975"/>
              <a:gd name="connsiteY7" fmla="*/ 20817 h 239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5975" h="2391770">
                <a:moveTo>
                  <a:pt x="536" y="20817"/>
                </a:moveTo>
                <a:cubicBezTo>
                  <a:pt x="2395" y="155208"/>
                  <a:pt x="-1323" y="295174"/>
                  <a:pt x="536" y="429565"/>
                </a:cubicBezTo>
                <a:lnTo>
                  <a:pt x="1456497" y="416257"/>
                </a:lnTo>
                <a:lnTo>
                  <a:pt x="2080882" y="423080"/>
                </a:lnTo>
                <a:lnTo>
                  <a:pt x="2067235" y="2388358"/>
                </a:lnTo>
                <a:lnTo>
                  <a:pt x="2735975" y="2391770"/>
                </a:lnTo>
                <a:lnTo>
                  <a:pt x="2735975" y="0"/>
                </a:lnTo>
                <a:lnTo>
                  <a:pt x="536" y="20817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1966661" y="3146088"/>
            <a:ext cx="2064890" cy="2400758"/>
          </a:xfrm>
          <a:custGeom>
            <a:avLst/>
            <a:gdLst>
              <a:gd name="connsiteX0" fmla="*/ 17059 w 2487304"/>
              <a:gd name="connsiteY0" fmla="*/ 460612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16006 w 2487304"/>
              <a:gd name="connsiteY20" fmla="*/ 556146 h 2453185"/>
              <a:gd name="connsiteX21" fmla="*/ 116006 w 2487304"/>
              <a:gd name="connsiteY21" fmla="*/ 460612 h 2453185"/>
              <a:gd name="connsiteX22" fmla="*/ 17059 w 2487304"/>
              <a:gd name="connsiteY22" fmla="*/ 460612 h 2453185"/>
              <a:gd name="connsiteX0" fmla="*/ 17059 w 2487304"/>
              <a:gd name="connsiteY0" fmla="*/ 460612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09182 w 2487304"/>
              <a:gd name="connsiteY20" fmla="*/ 549322 h 2453185"/>
              <a:gd name="connsiteX21" fmla="*/ 116006 w 2487304"/>
              <a:gd name="connsiteY21" fmla="*/ 460612 h 2453185"/>
              <a:gd name="connsiteX22" fmla="*/ 17059 w 2487304"/>
              <a:gd name="connsiteY22" fmla="*/ 460612 h 2453185"/>
              <a:gd name="connsiteX0" fmla="*/ 17059 w 2487304"/>
              <a:gd name="connsiteY0" fmla="*/ 460612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09182 w 2487304"/>
              <a:gd name="connsiteY20" fmla="*/ 549322 h 2453185"/>
              <a:gd name="connsiteX21" fmla="*/ 109182 w 2487304"/>
              <a:gd name="connsiteY21" fmla="*/ 474259 h 2453185"/>
              <a:gd name="connsiteX22" fmla="*/ 17059 w 2487304"/>
              <a:gd name="connsiteY22" fmla="*/ 460612 h 2453185"/>
              <a:gd name="connsiteX0" fmla="*/ 13647 w 2487304"/>
              <a:gd name="connsiteY0" fmla="*/ 474259 h 2453185"/>
              <a:gd name="connsiteX1" fmla="*/ 13647 w 2487304"/>
              <a:gd name="connsiteY1" fmla="*/ 68239 h 2453185"/>
              <a:gd name="connsiteX2" fmla="*/ 1098644 w 2487304"/>
              <a:gd name="connsiteY2" fmla="*/ 68239 h 2453185"/>
              <a:gd name="connsiteX3" fmla="*/ 1108880 w 2487304"/>
              <a:gd name="connsiteY3" fmla="*/ 470848 h 2453185"/>
              <a:gd name="connsiteX4" fmla="*/ 1006522 w 2487304"/>
              <a:gd name="connsiteY4" fmla="*/ 474259 h 2453185"/>
              <a:gd name="connsiteX5" fmla="*/ 1013346 w 2487304"/>
              <a:gd name="connsiteY5" fmla="*/ 566382 h 2453185"/>
              <a:gd name="connsiteX6" fmla="*/ 1569492 w 2487304"/>
              <a:gd name="connsiteY6" fmla="*/ 566382 h 2453185"/>
              <a:gd name="connsiteX7" fmla="*/ 1566080 w 2487304"/>
              <a:gd name="connsiteY7" fmla="*/ 474259 h 2453185"/>
              <a:gd name="connsiteX8" fmla="*/ 1190767 w 2487304"/>
              <a:gd name="connsiteY8" fmla="*/ 474259 h 2453185"/>
              <a:gd name="connsiteX9" fmla="*/ 1187355 w 2487304"/>
              <a:gd name="connsiteY9" fmla="*/ 54591 h 2453185"/>
              <a:gd name="connsiteX10" fmla="*/ 2098343 w 2487304"/>
              <a:gd name="connsiteY10" fmla="*/ 64827 h 2453185"/>
              <a:gd name="connsiteX11" fmla="*/ 2091519 w 2487304"/>
              <a:gd name="connsiteY11" fmla="*/ 0 h 2453185"/>
              <a:gd name="connsiteX12" fmla="*/ 2480480 w 2487304"/>
              <a:gd name="connsiteY12" fmla="*/ 3412 h 2453185"/>
              <a:gd name="connsiteX13" fmla="*/ 2487304 w 2487304"/>
              <a:gd name="connsiteY13" fmla="*/ 474259 h 2453185"/>
              <a:gd name="connsiteX14" fmla="*/ 1951629 w 2487304"/>
              <a:gd name="connsiteY14" fmla="*/ 477671 h 2453185"/>
              <a:gd name="connsiteX15" fmla="*/ 1955041 w 2487304"/>
              <a:gd name="connsiteY15" fmla="*/ 562970 h 2453185"/>
              <a:gd name="connsiteX16" fmla="*/ 1978925 w 2487304"/>
              <a:gd name="connsiteY16" fmla="*/ 562970 h 2453185"/>
              <a:gd name="connsiteX17" fmla="*/ 1985749 w 2487304"/>
              <a:gd name="connsiteY17" fmla="*/ 2453185 h 2453185"/>
              <a:gd name="connsiteX18" fmla="*/ 0 w 2487304"/>
              <a:gd name="connsiteY18" fmla="*/ 2446361 h 2453185"/>
              <a:gd name="connsiteX19" fmla="*/ 0 w 2487304"/>
              <a:gd name="connsiteY19" fmla="*/ 552734 h 2453185"/>
              <a:gd name="connsiteX20" fmla="*/ 109182 w 2487304"/>
              <a:gd name="connsiteY20" fmla="*/ 549322 h 2453185"/>
              <a:gd name="connsiteX21" fmla="*/ 109182 w 2487304"/>
              <a:gd name="connsiteY21" fmla="*/ 474259 h 2453185"/>
              <a:gd name="connsiteX22" fmla="*/ 13647 w 2487304"/>
              <a:gd name="connsiteY22" fmla="*/ 474259 h 2453185"/>
              <a:gd name="connsiteX0" fmla="*/ 13647 w 3029810"/>
              <a:gd name="connsiteY0" fmla="*/ 474259 h 2453185"/>
              <a:gd name="connsiteX1" fmla="*/ 13647 w 3029810"/>
              <a:gd name="connsiteY1" fmla="*/ 68239 h 2453185"/>
              <a:gd name="connsiteX2" fmla="*/ 1098644 w 3029810"/>
              <a:gd name="connsiteY2" fmla="*/ 68239 h 2453185"/>
              <a:gd name="connsiteX3" fmla="*/ 1108880 w 3029810"/>
              <a:gd name="connsiteY3" fmla="*/ 470848 h 2453185"/>
              <a:gd name="connsiteX4" fmla="*/ 1006522 w 3029810"/>
              <a:gd name="connsiteY4" fmla="*/ 474259 h 2453185"/>
              <a:gd name="connsiteX5" fmla="*/ 1013346 w 3029810"/>
              <a:gd name="connsiteY5" fmla="*/ 566382 h 2453185"/>
              <a:gd name="connsiteX6" fmla="*/ 1569492 w 3029810"/>
              <a:gd name="connsiteY6" fmla="*/ 566382 h 2453185"/>
              <a:gd name="connsiteX7" fmla="*/ 1566080 w 3029810"/>
              <a:gd name="connsiteY7" fmla="*/ 474259 h 2453185"/>
              <a:gd name="connsiteX8" fmla="*/ 1190767 w 3029810"/>
              <a:gd name="connsiteY8" fmla="*/ 474259 h 2453185"/>
              <a:gd name="connsiteX9" fmla="*/ 1187355 w 3029810"/>
              <a:gd name="connsiteY9" fmla="*/ 54591 h 2453185"/>
              <a:gd name="connsiteX10" fmla="*/ 2098343 w 3029810"/>
              <a:gd name="connsiteY10" fmla="*/ 64827 h 2453185"/>
              <a:gd name="connsiteX11" fmla="*/ 2091519 w 3029810"/>
              <a:gd name="connsiteY11" fmla="*/ 0 h 2453185"/>
              <a:gd name="connsiteX12" fmla="*/ 3029803 w 3029810"/>
              <a:gd name="connsiteY12" fmla="*/ 58003 h 2453185"/>
              <a:gd name="connsiteX13" fmla="*/ 2487304 w 3029810"/>
              <a:gd name="connsiteY13" fmla="*/ 474259 h 2453185"/>
              <a:gd name="connsiteX14" fmla="*/ 1951629 w 3029810"/>
              <a:gd name="connsiteY14" fmla="*/ 477671 h 2453185"/>
              <a:gd name="connsiteX15" fmla="*/ 1955041 w 3029810"/>
              <a:gd name="connsiteY15" fmla="*/ 562970 h 2453185"/>
              <a:gd name="connsiteX16" fmla="*/ 1978925 w 3029810"/>
              <a:gd name="connsiteY16" fmla="*/ 562970 h 2453185"/>
              <a:gd name="connsiteX17" fmla="*/ 1985749 w 3029810"/>
              <a:gd name="connsiteY17" fmla="*/ 2453185 h 2453185"/>
              <a:gd name="connsiteX18" fmla="*/ 0 w 3029810"/>
              <a:gd name="connsiteY18" fmla="*/ 2446361 h 2453185"/>
              <a:gd name="connsiteX19" fmla="*/ 0 w 3029810"/>
              <a:gd name="connsiteY19" fmla="*/ 552734 h 2453185"/>
              <a:gd name="connsiteX20" fmla="*/ 109182 w 3029810"/>
              <a:gd name="connsiteY20" fmla="*/ 549322 h 2453185"/>
              <a:gd name="connsiteX21" fmla="*/ 109182 w 3029810"/>
              <a:gd name="connsiteY21" fmla="*/ 474259 h 2453185"/>
              <a:gd name="connsiteX22" fmla="*/ 13647 w 3029810"/>
              <a:gd name="connsiteY22" fmla="*/ 474259 h 2453185"/>
              <a:gd name="connsiteX0" fmla="*/ 13647 w 3030459"/>
              <a:gd name="connsiteY0" fmla="*/ 474259 h 2453185"/>
              <a:gd name="connsiteX1" fmla="*/ 13647 w 3030459"/>
              <a:gd name="connsiteY1" fmla="*/ 68239 h 2453185"/>
              <a:gd name="connsiteX2" fmla="*/ 1098644 w 3030459"/>
              <a:gd name="connsiteY2" fmla="*/ 68239 h 2453185"/>
              <a:gd name="connsiteX3" fmla="*/ 1108880 w 3030459"/>
              <a:gd name="connsiteY3" fmla="*/ 470848 h 2453185"/>
              <a:gd name="connsiteX4" fmla="*/ 1006522 w 3030459"/>
              <a:gd name="connsiteY4" fmla="*/ 474259 h 2453185"/>
              <a:gd name="connsiteX5" fmla="*/ 1013346 w 3030459"/>
              <a:gd name="connsiteY5" fmla="*/ 566382 h 2453185"/>
              <a:gd name="connsiteX6" fmla="*/ 1569492 w 3030459"/>
              <a:gd name="connsiteY6" fmla="*/ 566382 h 2453185"/>
              <a:gd name="connsiteX7" fmla="*/ 1566080 w 3030459"/>
              <a:gd name="connsiteY7" fmla="*/ 474259 h 2453185"/>
              <a:gd name="connsiteX8" fmla="*/ 1190767 w 3030459"/>
              <a:gd name="connsiteY8" fmla="*/ 474259 h 2453185"/>
              <a:gd name="connsiteX9" fmla="*/ 1187355 w 3030459"/>
              <a:gd name="connsiteY9" fmla="*/ 54591 h 2453185"/>
              <a:gd name="connsiteX10" fmla="*/ 2098343 w 3030459"/>
              <a:gd name="connsiteY10" fmla="*/ 64827 h 2453185"/>
              <a:gd name="connsiteX11" fmla="*/ 2091519 w 3030459"/>
              <a:gd name="connsiteY11" fmla="*/ 0 h 2453185"/>
              <a:gd name="connsiteX12" fmla="*/ 3029803 w 3030459"/>
              <a:gd name="connsiteY12" fmla="*/ 58003 h 2453185"/>
              <a:gd name="connsiteX13" fmla="*/ 3029803 w 3030459"/>
              <a:gd name="connsiteY13" fmla="*/ 477671 h 2453185"/>
              <a:gd name="connsiteX14" fmla="*/ 1951629 w 3030459"/>
              <a:gd name="connsiteY14" fmla="*/ 477671 h 2453185"/>
              <a:gd name="connsiteX15" fmla="*/ 1955041 w 3030459"/>
              <a:gd name="connsiteY15" fmla="*/ 562970 h 2453185"/>
              <a:gd name="connsiteX16" fmla="*/ 1978925 w 3030459"/>
              <a:gd name="connsiteY16" fmla="*/ 562970 h 2453185"/>
              <a:gd name="connsiteX17" fmla="*/ 1985749 w 3030459"/>
              <a:gd name="connsiteY17" fmla="*/ 2453185 h 2453185"/>
              <a:gd name="connsiteX18" fmla="*/ 0 w 3030459"/>
              <a:gd name="connsiteY18" fmla="*/ 2446361 h 2453185"/>
              <a:gd name="connsiteX19" fmla="*/ 0 w 3030459"/>
              <a:gd name="connsiteY19" fmla="*/ 552734 h 2453185"/>
              <a:gd name="connsiteX20" fmla="*/ 109182 w 3030459"/>
              <a:gd name="connsiteY20" fmla="*/ 549322 h 2453185"/>
              <a:gd name="connsiteX21" fmla="*/ 109182 w 3030459"/>
              <a:gd name="connsiteY21" fmla="*/ 474259 h 2453185"/>
              <a:gd name="connsiteX22" fmla="*/ 13647 w 3030459"/>
              <a:gd name="connsiteY22" fmla="*/ 474259 h 2453185"/>
              <a:gd name="connsiteX0" fmla="*/ 13647 w 3030459"/>
              <a:gd name="connsiteY0" fmla="*/ 419668 h 2398594"/>
              <a:gd name="connsiteX1" fmla="*/ 13647 w 3030459"/>
              <a:gd name="connsiteY1" fmla="*/ 13648 h 2398594"/>
              <a:gd name="connsiteX2" fmla="*/ 1098644 w 3030459"/>
              <a:gd name="connsiteY2" fmla="*/ 13648 h 2398594"/>
              <a:gd name="connsiteX3" fmla="*/ 1108880 w 3030459"/>
              <a:gd name="connsiteY3" fmla="*/ 416257 h 2398594"/>
              <a:gd name="connsiteX4" fmla="*/ 1006522 w 3030459"/>
              <a:gd name="connsiteY4" fmla="*/ 419668 h 2398594"/>
              <a:gd name="connsiteX5" fmla="*/ 1013346 w 3030459"/>
              <a:gd name="connsiteY5" fmla="*/ 511791 h 2398594"/>
              <a:gd name="connsiteX6" fmla="*/ 1569492 w 3030459"/>
              <a:gd name="connsiteY6" fmla="*/ 511791 h 2398594"/>
              <a:gd name="connsiteX7" fmla="*/ 1566080 w 3030459"/>
              <a:gd name="connsiteY7" fmla="*/ 419668 h 2398594"/>
              <a:gd name="connsiteX8" fmla="*/ 1190767 w 3030459"/>
              <a:gd name="connsiteY8" fmla="*/ 419668 h 2398594"/>
              <a:gd name="connsiteX9" fmla="*/ 1187355 w 3030459"/>
              <a:gd name="connsiteY9" fmla="*/ 0 h 2398594"/>
              <a:gd name="connsiteX10" fmla="*/ 2098343 w 3030459"/>
              <a:gd name="connsiteY10" fmla="*/ 10236 h 2398594"/>
              <a:gd name="connsiteX11" fmla="*/ 2473656 w 3030459"/>
              <a:gd name="connsiteY11" fmla="*/ 3412 h 2398594"/>
              <a:gd name="connsiteX12" fmla="*/ 3029803 w 3030459"/>
              <a:gd name="connsiteY12" fmla="*/ 3412 h 2398594"/>
              <a:gd name="connsiteX13" fmla="*/ 3029803 w 3030459"/>
              <a:gd name="connsiteY13" fmla="*/ 423080 h 2398594"/>
              <a:gd name="connsiteX14" fmla="*/ 1951629 w 3030459"/>
              <a:gd name="connsiteY14" fmla="*/ 423080 h 2398594"/>
              <a:gd name="connsiteX15" fmla="*/ 1955041 w 3030459"/>
              <a:gd name="connsiteY15" fmla="*/ 508379 h 2398594"/>
              <a:gd name="connsiteX16" fmla="*/ 1978925 w 3030459"/>
              <a:gd name="connsiteY16" fmla="*/ 508379 h 2398594"/>
              <a:gd name="connsiteX17" fmla="*/ 1985749 w 3030459"/>
              <a:gd name="connsiteY17" fmla="*/ 2398594 h 2398594"/>
              <a:gd name="connsiteX18" fmla="*/ 0 w 3030459"/>
              <a:gd name="connsiteY18" fmla="*/ 2391770 h 2398594"/>
              <a:gd name="connsiteX19" fmla="*/ 0 w 3030459"/>
              <a:gd name="connsiteY19" fmla="*/ 498143 h 2398594"/>
              <a:gd name="connsiteX20" fmla="*/ 109182 w 3030459"/>
              <a:gd name="connsiteY20" fmla="*/ 494731 h 2398594"/>
              <a:gd name="connsiteX21" fmla="*/ 109182 w 3030459"/>
              <a:gd name="connsiteY21" fmla="*/ 419668 h 2398594"/>
              <a:gd name="connsiteX22" fmla="*/ 13647 w 3030459"/>
              <a:gd name="connsiteY22" fmla="*/ 419668 h 2398594"/>
              <a:gd name="connsiteX0" fmla="*/ 13647 w 3029809"/>
              <a:gd name="connsiteY0" fmla="*/ 419668 h 2398594"/>
              <a:gd name="connsiteX1" fmla="*/ 13647 w 3029809"/>
              <a:gd name="connsiteY1" fmla="*/ 13648 h 2398594"/>
              <a:gd name="connsiteX2" fmla="*/ 1098644 w 3029809"/>
              <a:gd name="connsiteY2" fmla="*/ 13648 h 2398594"/>
              <a:gd name="connsiteX3" fmla="*/ 1108880 w 3029809"/>
              <a:gd name="connsiteY3" fmla="*/ 416257 h 2398594"/>
              <a:gd name="connsiteX4" fmla="*/ 1006522 w 3029809"/>
              <a:gd name="connsiteY4" fmla="*/ 419668 h 2398594"/>
              <a:gd name="connsiteX5" fmla="*/ 1013346 w 3029809"/>
              <a:gd name="connsiteY5" fmla="*/ 511791 h 2398594"/>
              <a:gd name="connsiteX6" fmla="*/ 1569492 w 3029809"/>
              <a:gd name="connsiteY6" fmla="*/ 511791 h 2398594"/>
              <a:gd name="connsiteX7" fmla="*/ 1566080 w 3029809"/>
              <a:gd name="connsiteY7" fmla="*/ 419668 h 2398594"/>
              <a:gd name="connsiteX8" fmla="*/ 1190767 w 3029809"/>
              <a:gd name="connsiteY8" fmla="*/ 419668 h 2398594"/>
              <a:gd name="connsiteX9" fmla="*/ 1187355 w 3029809"/>
              <a:gd name="connsiteY9" fmla="*/ 0 h 2398594"/>
              <a:gd name="connsiteX10" fmla="*/ 2098343 w 3029809"/>
              <a:gd name="connsiteY10" fmla="*/ 10236 h 2398594"/>
              <a:gd name="connsiteX11" fmla="*/ 2473656 w 3029809"/>
              <a:gd name="connsiteY11" fmla="*/ 3412 h 2398594"/>
              <a:gd name="connsiteX12" fmla="*/ 3029803 w 3029809"/>
              <a:gd name="connsiteY12" fmla="*/ 3412 h 2398594"/>
              <a:gd name="connsiteX13" fmla="*/ 2466667 w 3029809"/>
              <a:gd name="connsiteY13" fmla="*/ 423080 h 2398594"/>
              <a:gd name="connsiteX14" fmla="*/ 1951629 w 3029809"/>
              <a:gd name="connsiteY14" fmla="*/ 423080 h 2398594"/>
              <a:gd name="connsiteX15" fmla="*/ 1955041 w 3029809"/>
              <a:gd name="connsiteY15" fmla="*/ 508379 h 2398594"/>
              <a:gd name="connsiteX16" fmla="*/ 1978925 w 3029809"/>
              <a:gd name="connsiteY16" fmla="*/ 508379 h 2398594"/>
              <a:gd name="connsiteX17" fmla="*/ 1985749 w 3029809"/>
              <a:gd name="connsiteY17" fmla="*/ 2398594 h 2398594"/>
              <a:gd name="connsiteX18" fmla="*/ 0 w 3029809"/>
              <a:gd name="connsiteY18" fmla="*/ 2391770 h 2398594"/>
              <a:gd name="connsiteX19" fmla="*/ 0 w 3029809"/>
              <a:gd name="connsiteY19" fmla="*/ 498143 h 2398594"/>
              <a:gd name="connsiteX20" fmla="*/ 109182 w 3029809"/>
              <a:gd name="connsiteY20" fmla="*/ 494731 h 2398594"/>
              <a:gd name="connsiteX21" fmla="*/ 109182 w 3029809"/>
              <a:gd name="connsiteY21" fmla="*/ 419668 h 2398594"/>
              <a:gd name="connsiteX22" fmla="*/ 13647 w 3029809"/>
              <a:gd name="connsiteY22" fmla="*/ 419668 h 2398594"/>
              <a:gd name="connsiteX0" fmla="*/ 13647 w 2473656"/>
              <a:gd name="connsiteY0" fmla="*/ 419668 h 2398594"/>
              <a:gd name="connsiteX1" fmla="*/ 13647 w 2473656"/>
              <a:gd name="connsiteY1" fmla="*/ 13648 h 2398594"/>
              <a:gd name="connsiteX2" fmla="*/ 1098644 w 2473656"/>
              <a:gd name="connsiteY2" fmla="*/ 13648 h 2398594"/>
              <a:gd name="connsiteX3" fmla="*/ 1108880 w 2473656"/>
              <a:gd name="connsiteY3" fmla="*/ 416257 h 2398594"/>
              <a:gd name="connsiteX4" fmla="*/ 1006522 w 2473656"/>
              <a:gd name="connsiteY4" fmla="*/ 419668 h 2398594"/>
              <a:gd name="connsiteX5" fmla="*/ 1013346 w 2473656"/>
              <a:gd name="connsiteY5" fmla="*/ 511791 h 2398594"/>
              <a:gd name="connsiteX6" fmla="*/ 1569492 w 2473656"/>
              <a:gd name="connsiteY6" fmla="*/ 511791 h 2398594"/>
              <a:gd name="connsiteX7" fmla="*/ 1566080 w 2473656"/>
              <a:gd name="connsiteY7" fmla="*/ 419668 h 2398594"/>
              <a:gd name="connsiteX8" fmla="*/ 1190767 w 2473656"/>
              <a:gd name="connsiteY8" fmla="*/ 419668 h 2398594"/>
              <a:gd name="connsiteX9" fmla="*/ 1187355 w 2473656"/>
              <a:gd name="connsiteY9" fmla="*/ 0 h 2398594"/>
              <a:gd name="connsiteX10" fmla="*/ 2098343 w 2473656"/>
              <a:gd name="connsiteY10" fmla="*/ 10236 h 2398594"/>
              <a:gd name="connsiteX11" fmla="*/ 2473656 w 2473656"/>
              <a:gd name="connsiteY11" fmla="*/ 3412 h 2398594"/>
              <a:gd name="connsiteX12" fmla="*/ 2466667 w 2473656"/>
              <a:gd name="connsiteY12" fmla="*/ 20139 h 2398594"/>
              <a:gd name="connsiteX13" fmla="*/ 2466667 w 2473656"/>
              <a:gd name="connsiteY13" fmla="*/ 423080 h 2398594"/>
              <a:gd name="connsiteX14" fmla="*/ 1951629 w 2473656"/>
              <a:gd name="connsiteY14" fmla="*/ 423080 h 2398594"/>
              <a:gd name="connsiteX15" fmla="*/ 1955041 w 2473656"/>
              <a:gd name="connsiteY15" fmla="*/ 508379 h 2398594"/>
              <a:gd name="connsiteX16" fmla="*/ 1978925 w 2473656"/>
              <a:gd name="connsiteY16" fmla="*/ 508379 h 2398594"/>
              <a:gd name="connsiteX17" fmla="*/ 1985749 w 2473656"/>
              <a:gd name="connsiteY17" fmla="*/ 2398594 h 2398594"/>
              <a:gd name="connsiteX18" fmla="*/ 0 w 2473656"/>
              <a:gd name="connsiteY18" fmla="*/ 2391770 h 2398594"/>
              <a:gd name="connsiteX19" fmla="*/ 0 w 2473656"/>
              <a:gd name="connsiteY19" fmla="*/ 498143 h 2398594"/>
              <a:gd name="connsiteX20" fmla="*/ 109182 w 2473656"/>
              <a:gd name="connsiteY20" fmla="*/ 494731 h 2398594"/>
              <a:gd name="connsiteX21" fmla="*/ 109182 w 2473656"/>
              <a:gd name="connsiteY21" fmla="*/ 419668 h 2398594"/>
              <a:gd name="connsiteX22" fmla="*/ 13647 w 2473656"/>
              <a:gd name="connsiteY22" fmla="*/ 419668 h 2398594"/>
              <a:gd name="connsiteX0" fmla="*/ 13647 w 2473656"/>
              <a:gd name="connsiteY0" fmla="*/ 419668 h 2398594"/>
              <a:gd name="connsiteX1" fmla="*/ 13647 w 2473656"/>
              <a:gd name="connsiteY1" fmla="*/ 13648 h 2398594"/>
              <a:gd name="connsiteX2" fmla="*/ 1098644 w 2473656"/>
              <a:gd name="connsiteY2" fmla="*/ 13648 h 2398594"/>
              <a:gd name="connsiteX3" fmla="*/ 1108880 w 2473656"/>
              <a:gd name="connsiteY3" fmla="*/ 416257 h 2398594"/>
              <a:gd name="connsiteX4" fmla="*/ 1006522 w 2473656"/>
              <a:gd name="connsiteY4" fmla="*/ 419668 h 2398594"/>
              <a:gd name="connsiteX5" fmla="*/ 1013346 w 2473656"/>
              <a:gd name="connsiteY5" fmla="*/ 511791 h 2398594"/>
              <a:gd name="connsiteX6" fmla="*/ 1569492 w 2473656"/>
              <a:gd name="connsiteY6" fmla="*/ 511791 h 2398594"/>
              <a:gd name="connsiteX7" fmla="*/ 1566080 w 2473656"/>
              <a:gd name="connsiteY7" fmla="*/ 419668 h 2398594"/>
              <a:gd name="connsiteX8" fmla="*/ 1190767 w 2473656"/>
              <a:gd name="connsiteY8" fmla="*/ 419668 h 2398594"/>
              <a:gd name="connsiteX9" fmla="*/ 1187355 w 2473656"/>
              <a:gd name="connsiteY9" fmla="*/ 0 h 2398594"/>
              <a:gd name="connsiteX10" fmla="*/ 2098343 w 2473656"/>
              <a:gd name="connsiteY10" fmla="*/ 10236 h 2398594"/>
              <a:gd name="connsiteX11" fmla="*/ 2473656 w 2473656"/>
              <a:gd name="connsiteY11" fmla="*/ 3412 h 2398594"/>
              <a:gd name="connsiteX12" fmla="*/ 2466667 w 2473656"/>
              <a:gd name="connsiteY12" fmla="*/ 20139 h 2398594"/>
              <a:gd name="connsiteX13" fmla="*/ 2048496 w 2473656"/>
              <a:gd name="connsiteY13" fmla="*/ 423080 h 2398594"/>
              <a:gd name="connsiteX14" fmla="*/ 1951629 w 2473656"/>
              <a:gd name="connsiteY14" fmla="*/ 423080 h 2398594"/>
              <a:gd name="connsiteX15" fmla="*/ 1955041 w 2473656"/>
              <a:gd name="connsiteY15" fmla="*/ 508379 h 2398594"/>
              <a:gd name="connsiteX16" fmla="*/ 1978925 w 2473656"/>
              <a:gd name="connsiteY16" fmla="*/ 508379 h 2398594"/>
              <a:gd name="connsiteX17" fmla="*/ 1985749 w 2473656"/>
              <a:gd name="connsiteY17" fmla="*/ 2398594 h 2398594"/>
              <a:gd name="connsiteX18" fmla="*/ 0 w 2473656"/>
              <a:gd name="connsiteY18" fmla="*/ 2391770 h 2398594"/>
              <a:gd name="connsiteX19" fmla="*/ 0 w 2473656"/>
              <a:gd name="connsiteY19" fmla="*/ 498143 h 2398594"/>
              <a:gd name="connsiteX20" fmla="*/ 109182 w 2473656"/>
              <a:gd name="connsiteY20" fmla="*/ 494731 h 2398594"/>
              <a:gd name="connsiteX21" fmla="*/ 109182 w 2473656"/>
              <a:gd name="connsiteY21" fmla="*/ 419668 h 2398594"/>
              <a:gd name="connsiteX22" fmla="*/ 13647 w 2473656"/>
              <a:gd name="connsiteY22" fmla="*/ 419668 h 2398594"/>
              <a:gd name="connsiteX0" fmla="*/ 13647 w 2473656"/>
              <a:gd name="connsiteY0" fmla="*/ 419668 h 2398594"/>
              <a:gd name="connsiteX1" fmla="*/ 13647 w 2473656"/>
              <a:gd name="connsiteY1" fmla="*/ 13648 h 2398594"/>
              <a:gd name="connsiteX2" fmla="*/ 1098644 w 2473656"/>
              <a:gd name="connsiteY2" fmla="*/ 13648 h 2398594"/>
              <a:gd name="connsiteX3" fmla="*/ 1108880 w 2473656"/>
              <a:gd name="connsiteY3" fmla="*/ 416257 h 2398594"/>
              <a:gd name="connsiteX4" fmla="*/ 1006522 w 2473656"/>
              <a:gd name="connsiteY4" fmla="*/ 419668 h 2398594"/>
              <a:gd name="connsiteX5" fmla="*/ 1013346 w 2473656"/>
              <a:gd name="connsiteY5" fmla="*/ 511791 h 2398594"/>
              <a:gd name="connsiteX6" fmla="*/ 1569492 w 2473656"/>
              <a:gd name="connsiteY6" fmla="*/ 511791 h 2398594"/>
              <a:gd name="connsiteX7" fmla="*/ 1566080 w 2473656"/>
              <a:gd name="connsiteY7" fmla="*/ 419668 h 2398594"/>
              <a:gd name="connsiteX8" fmla="*/ 1190767 w 2473656"/>
              <a:gd name="connsiteY8" fmla="*/ 419668 h 2398594"/>
              <a:gd name="connsiteX9" fmla="*/ 1187355 w 2473656"/>
              <a:gd name="connsiteY9" fmla="*/ 0 h 2398594"/>
              <a:gd name="connsiteX10" fmla="*/ 2098343 w 2473656"/>
              <a:gd name="connsiteY10" fmla="*/ 10236 h 2398594"/>
              <a:gd name="connsiteX11" fmla="*/ 2473656 w 2473656"/>
              <a:gd name="connsiteY11" fmla="*/ 3412 h 2398594"/>
              <a:gd name="connsiteX12" fmla="*/ 2048497 w 2473656"/>
              <a:gd name="connsiteY12" fmla="*/ 14564 h 2398594"/>
              <a:gd name="connsiteX13" fmla="*/ 2048496 w 2473656"/>
              <a:gd name="connsiteY13" fmla="*/ 423080 h 2398594"/>
              <a:gd name="connsiteX14" fmla="*/ 1951629 w 2473656"/>
              <a:gd name="connsiteY14" fmla="*/ 423080 h 2398594"/>
              <a:gd name="connsiteX15" fmla="*/ 1955041 w 2473656"/>
              <a:gd name="connsiteY15" fmla="*/ 508379 h 2398594"/>
              <a:gd name="connsiteX16" fmla="*/ 1978925 w 2473656"/>
              <a:gd name="connsiteY16" fmla="*/ 508379 h 2398594"/>
              <a:gd name="connsiteX17" fmla="*/ 1985749 w 2473656"/>
              <a:gd name="connsiteY17" fmla="*/ 2398594 h 2398594"/>
              <a:gd name="connsiteX18" fmla="*/ 0 w 2473656"/>
              <a:gd name="connsiteY18" fmla="*/ 2391770 h 2398594"/>
              <a:gd name="connsiteX19" fmla="*/ 0 w 2473656"/>
              <a:gd name="connsiteY19" fmla="*/ 498143 h 2398594"/>
              <a:gd name="connsiteX20" fmla="*/ 109182 w 2473656"/>
              <a:gd name="connsiteY20" fmla="*/ 494731 h 2398594"/>
              <a:gd name="connsiteX21" fmla="*/ 109182 w 2473656"/>
              <a:gd name="connsiteY21" fmla="*/ 419668 h 2398594"/>
              <a:gd name="connsiteX22" fmla="*/ 13647 w 2473656"/>
              <a:gd name="connsiteY22" fmla="*/ 419668 h 2398594"/>
              <a:gd name="connsiteX0" fmla="*/ 13647 w 2098343"/>
              <a:gd name="connsiteY0" fmla="*/ 421832 h 2400758"/>
              <a:gd name="connsiteX1" fmla="*/ 13647 w 2098343"/>
              <a:gd name="connsiteY1" fmla="*/ 15812 h 2400758"/>
              <a:gd name="connsiteX2" fmla="*/ 1098644 w 2098343"/>
              <a:gd name="connsiteY2" fmla="*/ 15812 h 2400758"/>
              <a:gd name="connsiteX3" fmla="*/ 1108880 w 2098343"/>
              <a:gd name="connsiteY3" fmla="*/ 418421 h 2400758"/>
              <a:gd name="connsiteX4" fmla="*/ 1006522 w 2098343"/>
              <a:gd name="connsiteY4" fmla="*/ 421832 h 2400758"/>
              <a:gd name="connsiteX5" fmla="*/ 1013346 w 2098343"/>
              <a:gd name="connsiteY5" fmla="*/ 513955 h 2400758"/>
              <a:gd name="connsiteX6" fmla="*/ 1569492 w 2098343"/>
              <a:gd name="connsiteY6" fmla="*/ 513955 h 2400758"/>
              <a:gd name="connsiteX7" fmla="*/ 1566080 w 2098343"/>
              <a:gd name="connsiteY7" fmla="*/ 421832 h 2400758"/>
              <a:gd name="connsiteX8" fmla="*/ 1190767 w 2098343"/>
              <a:gd name="connsiteY8" fmla="*/ 421832 h 2400758"/>
              <a:gd name="connsiteX9" fmla="*/ 1187355 w 2098343"/>
              <a:gd name="connsiteY9" fmla="*/ 2164 h 2400758"/>
              <a:gd name="connsiteX10" fmla="*/ 2098343 w 2098343"/>
              <a:gd name="connsiteY10" fmla="*/ 12400 h 2400758"/>
              <a:gd name="connsiteX11" fmla="*/ 2038759 w 2098343"/>
              <a:gd name="connsiteY11" fmla="*/ 0 h 2400758"/>
              <a:gd name="connsiteX12" fmla="*/ 2048497 w 2098343"/>
              <a:gd name="connsiteY12" fmla="*/ 16728 h 2400758"/>
              <a:gd name="connsiteX13" fmla="*/ 2048496 w 2098343"/>
              <a:gd name="connsiteY13" fmla="*/ 425244 h 2400758"/>
              <a:gd name="connsiteX14" fmla="*/ 1951629 w 2098343"/>
              <a:gd name="connsiteY14" fmla="*/ 425244 h 2400758"/>
              <a:gd name="connsiteX15" fmla="*/ 1955041 w 2098343"/>
              <a:gd name="connsiteY15" fmla="*/ 510543 h 2400758"/>
              <a:gd name="connsiteX16" fmla="*/ 1978925 w 2098343"/>
              <a:gd name="connsiteY16" fmla="*/ 510543 h 2400758"/>
              <a:gd name="connsiteX17" fmla="*/ 1985749 w 2098343"/>
              <a:gd name="connsiteY17" fmla="*/ 2400758 h 2400758"/>
              <a:gd name="connsiteX18" fmla="*/ 0 w 2098343"/>
              <a:gd name="connsiteY18" fmla="*/ 2393934 h 2400758"/>
              <a:gd name="connsiteX19" fmla="*/ 0 w 2098343"/>
              <a:gd name="connsiteY19" fmla="*/ 500307 h 2400758"/>
              <a:gd name="connsiteX20" fmla="*/ 109182 w 2098343"/>
              <a:gd name="connsiteY20" fmla="*/ 496895 h 2400758"/>
              <a:gd name="connsiteX21" fmla="*/ 109182 w 2098343"/>
              <a:gd name="connsiteY21" fmla="*/ 421832 h 2400758"/>
              <a:gd name="connsiteX22" fmla="*/ 13647 w 2098343"/>
              <a:gd name="connsiteY22" fmla="*/ 421832 h 2400758"/>
              <a:gd name="connsiteX0" fmla="*/ 13647 w 2064890"/>
              <a:gd name="connsiteY0" fmla="*/ 421832 h 2400758"/>
              <a:gd name="connsiteX1" fmla="*/ 13647 w 2064890"/>
              <a:gd name="connsiteY1" fmla="*/ 15812 h 2400758"/>
              <a:gd name="connsiteX2" fmla="*/ 1098644 w 2064890"/>
              <a:gd name="connsiteY2" fmla="*/ 15812 h 2400758"/>
              <a:gd name="connsiteX3" fmla="*/ 1108880 w 2064890"/>
              <a:gd name="connsiteY3" fmla="*/ 418421 h 2400758"/>
              <a:gd name="connsiteX4" fmla="*/ 1006522 w 2064890"/>
              <a:gd name="connsiteY4" fmla="*/ 421832 h 2400758"/>
              <a:gd name="connsiteX5" fmla="*/ 1013346 w 2064890"/>
              <a:gd name="connsiteY5" fmla="*/ 513955 h 2400758"/>
              <a:gd name="connsiteX6" fmla="*/ 1569492 w 2064890"/>
              <a:gd name="connsiteY6" fmla="*/ 513955 h 2400758"/>
              <a:gd name="connsiteX7" fmla="*/ 1566080 w 2064890"/>
              <a:gd name="connsiteY7" fmla="*/ 421832 h 2400758"/>
              <a:gd name="connsiteX8" fmla="*/ 1190767 w 2064890"/>
              <a:gd name="connsiteY8" fmla="*/ 421832 h 2400758"/>
              <a:gd name="connsiteX9" fmla="*/ 1187355 w 2064890"/>
              <a:gd name="connsiteY9" fmla="*/ 2164 h 2400758"/>
              <a:gd name="connsiteX10" fmla="*/ 2064890 w 2064890"/>
              <a:gd name="connsiteY10" fmla="*/ 6824 h 2400758"/>
              <a:gd name="connsiteX11" fmla="*/ 2038759 w 2064890"/>
              <a:gd name="connsiteY11" fmla="*/ 0 h 2400758"/>
              <a:gd name="connsiteX12" fmla="*/ 2048497 w 2064890"/>
              <a:gd name="connsiteY12" fmla="*/ 16728 h 2400758"/>
              <a:gd name="connsiteX13" fmla="*/ 2048496 w 2064890"/>
              <a:gd name="connsiteY13" fmla="*/ 425244 h 2400758"/>
              <a:gd name="connsiteX14" fmla="*/ 1951629 w 2064890"/>
              <a:gd name="connsiteY14" fmla="*/ 425244 h 2400758"/>
              <a:gd name="connsiteX15" fmla="*/ 1955041 w 2064890"/>
              <a:gd name="connsiteY15" fmla="*/ 510543 h 2400758"/>
              <a:gd name="connsiteX16" fmla="*/ 1978925 w 2064890"/>
              <a:gd name="connsiteY16" fmla="*/ 510543 h 2400758"/>
              <a:gd name="connsiteX17" fmla="*/ 1985749 w 2064890"/>
              <a:gd name="connsiteY17" fmla="*/ 2400758 h 2400758"/>
              <a:gd name="connsiteX18" fmla="*/ 0 w 2064890"/>
              <a:gd name="connsiteY18" fmla="*/ 2393934 h 2400758"/>
              <a:gd name="connsiteX19" fmla="*/ 0 w 2064890"/>
              <a:gd name="connsiteY19" fmla="*/ 500307 h 2400758"/>
              <a:gd name="connsiteX20" fmla="*/ 109182 w 2064890"/>
              <a:gd name="connsiteY20" fmla="*/ 496895 h 2400758"/>
              <a:gd name="connsiteX21" fmla="*/ 109182 w 2064890"/>
              <a:gd name="connsiteY21" fmla="*/ 421832 h 2400758"/>
              <a:gd name="connsiteX22" fmla="*/ 13647 w 2064890"/>
              <a:gd name="connsiteY22" fmla="*/ 421832 h 2400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064890" h="2400758">
                <a:moveTo>
                  <a:pt x="13647" y="421832"/>
                </a:moveTo>
                <a:cubicBezTo>
                  <a:pt x="12510" y="291041"/>
                  <a:pt x="14784" y="146603"/>
                  <a:pt x="13647" y="15812"/>
                </a:cubicBezTo>
                <a:lnTo>
                  <a:pt x="1098644" y="15812"/>
                </a:lnTo>
                <a:lnTo>
                  <a:pt x="1108880" y="418421"/>
                </a:lnTo>
                <a:lnTo>
                  <a:pt x="1006522" y="421832"/>
                </a:lnTo>
                <a:lnTo>
                  <a:pt x="1013346" y="513955"/>
                </a:lnTo>
                <a:lnTo>
                  <a:pt x="1569492" y="513955"/>
                </a:lnTo>
                <a:lnTo>
                  <a:pt x="1566080" y="421832"/>
                </a:lnTo>
                <a:lnTo>
                  <a:pt x="1190767" y="421832"/>
                </a:lnTo>
                <a:cubicBezTo>
                  <a:pt x="1189630" y="281943"/>
                  <a:pt x="1188492" y="142053"/>
                  <a:pt x="1187355" y="2164"/>
                </a:cubicBezTo>
                <a:lnTo>
                  <a:pt x="2064890" y="6824"/>
                </a:lnTo>
                <a:lnTo>
                  <a:pt x="2038759" y="0"/>
                </a:lnTo>
                <a:lnTo>
                  <a:pt x="2048497" y="16728"/>
                </a:lnTo>
                <a:cubicBezTo>
                  <a:pt x="2050772" y="173677"/>
                  <a:pt x="2046221" y="268295"/>
                  <a:pt x="2048496" y="425244"/>
                </a:cubicBezTo>
                <a:lnTo>
                  <a:pt x="1951629" y="425244"/>
                </a:lnTo>
                <a:lnTo>
                  <a:pt x="1955041" y="510543"/>
                </a:lnTo>
                <a:lnTo>
                  <a:pt x="1978925" y="510543"/>
                </a:lnTo>
                <a:cubicBezTo>
                  <a:pt x="1981200" y="1140615"/>
                  <a:pt x="1983474" y="1770686"/>
                  <a:pt x="1985749" y="2400758"/>
                </a:cubicBezTo>
                <a:lnTo>
                  <a:pt x="0" y="2393934"/>
                </a:lnTo>
                <a:lnTo>
                  <a:pt x="0" y="500307"/>
                </a:lnTo>
                <a:lnTo>
                  <a:pt x="109182" y="496895"/>
                </a:lnTo>
                <a:lnTo>
                  <a:pt x="109182" y="421832"/>
                </a:lnTo>
                <a:lnTo>
                  <a:pt x="13647" y="421832"/>
                </a:lnTo>
                <a:close/>
              </a:path>
            </a:pathLst>
          </a:custGeom>
          <a:solidFill>
            <a:srgbClr val="FF0000">
              <a:alpha val="5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4031551" y="3146088"/>
            <a:ext cx="846403" cy="406021"/>
          </a:xfrm>
          <a:custGeom>
            <a:avLst/>
            <a:gdLst>
              <a:gd name="connsiteX0" fmla="*/ 0 w 1276066"/>
              <a:gd name="connsiteY0" fmla="*/ 406021 h 406021"/>
              <a:gd name="connsiteX1" fmla="*/ 1276066 w 1276066"/>
              <a:gd name="connsiteY1" fmla="*/ 402609 h 406021"/>
              <a:gd name="connsiteX2" fmla="*/ 1276066 w 1276066"/>
              <a:gd name="connsiteY2" fmla="*/ 0 h 406021"/>
              <a:gd name="connsiteX3" fmla="*/ 0 w 1276066"/>
              <a:gd name="connsiteY3" fmla="*/ 3412 h 406021"/>
              <a:gd name="connsiteX4" fmla="*/ 0 w 1276066"/>
              <a:gd name="connsiteY4" fmla="*/ 406021 h 40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6066" h="406021">
                <a:moveTo>
                  <a:pt x="0" y="406021"/>
                </a:moveTo>
                <a:lnTo>
                  <a:pt x="1276066" y="402609"/>
                </a:lnTo>
                <a:lnTo>
                  <a:pt x="1276066" y="0"/>
                </a:lnTo>
                <a:lnTo>
                  <a:pt x="0" y="3412"/>
                </a:lnTo>
                <a:cubicBezTo>
                  <a:pt x="1137" y="136478"/>
                  <a:pt x="2275" y="269543"/>
                  <a:pt x="0" y="406021"/>
                </a:cubicBezTo>
                <a:close/>
              </a:path>
            </a:pathLst>
          </a:custGeom>
          <a:solidFill>
            <a:srgbClr val="FFFF00">
              <a:alpha val="50196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291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931" y="78441"/>
            <a:ext cx="8602675" cy="7162927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2596896" y="4828032"/>
            <a:ext cx="416966" cy="1484986"/>
          </a:xfrm>
          <a:custGeom>
            <a:avLst/>
            <a:gdLst>
              <a:gd name="connsiteX0" fmla="*/ 0 w 416966"/>
              <a:gd name="connsiteY0" fmla="*/ 1433779 h 1484986"/>
              <a:gd name="connsiteX1" fmla="*/ 241402 w 416966"/>
              <a:gd name="connsiteY1" fmla="*/ 0 h 1484986"/>
              <a:gd name="connsiteX2" fmla="*/ 416966 w 416966"/>
              <a:gd name="connsiteY2" fmla="*/ 29261 h 1484986"/>
              <a:gd name="connsiteX3" fmla="*/ 131674 w 416966"/>
              <a:gd name="connsiteY3" fmla="*/ 1484986 h 1484986"/>
              <a:gd name="connsiteX4" fmla="*/ 0 w 416966"/>
              <a:gd name="connsiteY4" fmla="*/ 1433779 h 1484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966" h="1484986">
                <a:moveTo>
                  <a:pt x="0" y="1433779"/>
                </a:moveTo>
                <a:lnTo>
                  <a:pt x="241402" y="0"/>
                </a:lnTo>
                <a:lnTo>
                  <a:pt x="416966" y="29261"/>
                </a:lnTo>
                <a:lnTo>
                  <a:pt x="131674" y="1484986"/>
                </a:lnTo>
                <a:lnTo>
                  <a:pt x="0" y="143377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4150523" y="2579427"/>
            <a:ext cx="3454693" cy="2391770"/>
          </a:xfrm>
          <a:custGeom>
            <a:avLst/>
            <a:gdLst>
              <a:gd name="connsiteX0" fmla="*/ 0 w 1320421"/>
              <a:gd name="connsiteY0" fmla="*/ 17060 h 2391770"/>
              <a:gd name="connsiteX1" fmla="*/ 0 w 1320421"/>
              <a:gd name="connsiteY1" fmla="*/ 423080 h 2391770"/>
              <a:gd name="connsiteX2" fmla="*/ 40943 w 1320421"/>
              <a:gd name="connsiteY2" fmla="*/ 416257 h 2391770"/>
              <a:gd name="connsiteX3" fmla="*/ 665328 w 1320421"/>
              <a:gd name="connsiteY3" fmla="*/ 423080 h 2391770"/>
              <a:gd name="connsiteX4" fmla="*/ 651681 w 1320421"/>
              <a:gd name="connsiteY4" fmla="*/ 2388358 h 2391770"/>
              <a:gd name="connsiteX5" fmla="*/ 1320421 w 1320421"/>
              <a:gd name="connsiteY5" fmla="*/ 2391770 h 2391770"/>
              <a:gd name="connsiteX6" fmla="*/ 1320421 w 1320421"/>
              <a:gd name="connsiteY6" fmla="*/ 0 h 2391770"/>
              <a:gd name="connsiteX7" fmla="*/ 0 w 1320421"/>
              <a:gd name="connsiteY7" fmla="*/ 17060 h 2391770"/>
              <a:gd name="connsiteX0" fmla="*/ 3119336 w 4439757"/>
              <a:gd name="connsiteY0" fmla="*/ 17060 h 2391770"/>
              <a:gd name="connsiteX1" fmla="*/ 0 w 4439757"/>
              <a:gd name="connsiteY1" fmla="*/ 423080 h 2391770"/>
              <a:gd name="connsiteX2" fmla="*/ 3160279 w 4439757"/>
              <a:gd name="connsiteY2" fmla="*/ 416257 h 2391770"/>
              <a:gd name="connsiteX3" fmla="*/ 3784664 w 4439757"/>
              <a:gd name="connsiteY3" fmla="*/ 423080 h 2391770"/>
              <a:gd name="connsiteX4" fmla="*/ 3771017 w 4439757"/>
              <a:gd name="connsiteY4" fmla="*/ 2388358 h 2391770"/>
              <a:gd name="connsiteX5" fmla="*/ 4439757 w 4439757"/>
              <a:gd name="connsiteY5" fmla="*/ 2391770 h 2391770"/>
              <a:gd name="connsiteX6" fmla="*/ 4439757 w 4439757"/>
              <a:gd name="connsiteY6" fmla="*/ 0 h 2391770"/>
              <a:gd name="connsiteX7" fmla="*/ 3119336 w 4439757"/>
              <a:gd name="connsiteY7" fmla="*/ 17060 h 2391770"/>
              <a:gd name="connsiteX0" fmla="*/ 0 w 4452727"/>
              <a:gd name="connsiteY0" fmla="*/ 4090 h 2391770"/>
              <a:gd name="connsiteX1" fmla="*/ 12970 w 4452727"/>
              <a:gd name="connsiteY1" fmla="*/ 423080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4452727"/>
              <a:gd name="connsiteY0" fmla="*/ 4090 h 2391770"/>
              <a:gd name="connsiteX1" fmla="*/ 0 w 4452727"/>
              <a:gd name="connsiteY1" fmla="*/ 429565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4452727"/>
              <a:gd name="connsiteY0" fmla="*/ 4090 h 2391770"/>
              <a:gd name="connsiteX1" fmla="*/ 998034 w 4452727"/>
              <a:gd name="connsiteY1" fmla="*/ 435141 h 2391770"/>
              <a:gd name="connsiteX2" fmla="*/ 3173249 w 4452727"/>
              <a:gd name="connsiteY2" fmla="*/ 416257 h 2391770"/>
              <a:gd name="connsiteX3" fmla="*/ 3797634 w 4452727"/>
              <a:gd name="connsiteY3" fmla="*/ 423080 h 2391770"/>
              <a:gd name="connsiteX4" fmla="*/ 3783987 w 4452727"/>
              <a:gd name="connsiteY4" fmla="*/ 2388358 h 2391770"/>
              <a:gd name="connsiteX5" fmla="*/ 4452727 w 4452727"/>
              <a:gd name="connsiteY5" fmla="*/ 2391770 h 2391770"/>
              <a:gd name="connsiteX6" fmla="*/ 4452727 w 4452727"/>
              <a:gd name="connsiteY6" fmla="*/ 0 h 2391770"/>
              <a:gd name="connsiteX7" fmla="*/ 0 w 4452727"/>
              <a:gd name="connsiteY7" fmla="*/ 4090 h 2391770"/>
              <a:gd name="connsiteX0" fmla="*/ 0 w 3465844"/>
              <a:gd name="connsiteY0" fmla="*/ 0 h 2393255"/>
              <a:gd name="connsiteX1" fmla="*/ 11151 w 3465844"/>
              <a:gd name="connsiteY1" fmla="*/ 436626 h 2393255"/>
              <a:gd name="connsiteX2" fmla="*/ 2186366 w 3465844"/>
              <a:gd name="connsiteY2" fmla="*/ 417742 h 2393255"/>
              <a:gd name="connsiteX3" fmla="*/ 2810751 w 3465844"/>
              <a:gd name="connsiteY3" fmla="*/ 424565 h 2393255"/>
              <a:gd name="connsiteX4" fmla="*/ 2797104 w 3465844"/>
              <a:gd name="connsiteY4" fmla="*/ 2389843 h 2393255"/>
              <a:gd name="connsiteX5" fmla="*/ 3465844 w 3465844"/>
              <a:gd name="connsiteY5" fmla="*/ 2393255 h 2393255"/>
              <a:gd name="connsiteX6" fmla="*/ 3465844 w 3465844"/>
              <a:gd name="connsiteY6" fmla="*/ 1485 h 2393255"/>
              <a:gd name="connsiteX7" fmla="*/ 0 w 3465844"/>
              <a:gd name="connsiteY7" fmla="*/ 0 h 2393255"/>
              <a:gd name="connsiteX0" fmla="*/ 0 w 3454693"/>
              <a:gd name="connsiteY0" fmla="*/ 4091 h 2391770"/>
              <a:gd name="connsiteX1" fmla="*/ 0 w 3454693"/>
              <a:gd name="connsiteY1" fmla="*/ 435141 h 2391770"/>
              <a:gd name="connsiteX2" fmla="*/ 2175215 w 3454693"/>
              <a:gd name="connsiteY2" fmla="*/ 416257 h 2391770"/>
              <a:gd name="connsiteX3" fmla="*/ 2799600 w 3454693"/>
              <a:gd name="connsiteY3" fmla="*/ 423080 h 2391770"/>
              <a:gd name="connsiteX4" fmla="*/ 2785953 w 3454693"/>
              <a:gd name="connsiteY4" fmla="*/ 2388358 h 2391770"/>
              <a:gd name="connsiteX5" fmla="*/ 3454693 w 3454693"/>
              <a:gd name="connsiteY5" fmla="*/ 2391770 h 2391770"/>
              <a:gd name="connsiteX6" fmla="*/ 3454693 w 3454693"/>
              <a:gd name="connsiteY6" fmla="*/ 0 h 2391770"/>
              <a:gd name="connsiteX7" fmla="*/ 0 w 3454693"/>
              <a:gd name="connsiteY7" fmla="*/ 4091 h 239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4693" h="2391770">
                <a:moveTo>
                  <a:pt x="0" y="4091"/>
                </a:moveTo>
                <a:lnTo>
                  <a:pt x="0" y="435141"/>
                </a:lnTo>
                <a:lnTo>
                  <a:pt x="2175215" y="416257"/>
                </a:lnTo>
                <a:lnTo>
                  <a:pt x="2799600" y="423080"/>
                </a:lnTo>
                <a:lnTo>
                  <a:pt x="2785953" y="2388358"/>
                </a:lnTo>
                <a:lnTo>
                  <a:pt x="3454693" y="2391770"/>
                </a:lnTo>
                <a:lnTo>
                  <a:pt x="3454693" y="0"/>
                </a:lnTo>
                <a:lnTo>
                  <a:pt x="0" y="4091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Freeform 1"/>
          <p:cNvSpPr/>
          <p:nvPr/>
        </p:nvSpPr>
        <p:spPr>
          <a:xfrm>
            <a:off x="1961841" y="2579427"/>
            <a:ext cx="2185562" cy="2391937"/>
          </a:xfrm>
          <a:custGeom>
            <a:avLst/>
            <a:gdLst>
              <a:gd name="connsiteX0" fmla="*/ 5576 w 2163337"/>
              <a:gd name="connsiteY0" fmla="*/ 0 h 2386361"/>
              <a:gd name="connsiteX1" fmla="*/ 1103971 w 2163337"/>
              <a:gd name="connsiteY1" fmla="*/ 0 h 2386361"/>
              <a:gd name="connsiteX2" fmla="*/ 1109547 w 2163337"/>
              <a:gd name="connsiteY2" fmla="*/ 418170 h 2386361"/>
              <a:gd name="connsiteX3" fmla="*/ 1003610 w 2163337"/>
              <a:gd name="connsiteY3" fmla="*/ 412595 h 2386361"/>
              <a:gd name="connsiteX4" fmla="*/ 1003610 w 2163337"/>
              <a:gd name="connsiteY4" fmla="*/ 512956 h 2386361"/>
              <a:gd name="connsiteX5" fmla="*/ 1566747 w 2163337"/>
              <a:gd name="connsiteY5" fmla="*/ 512956 h 2386361"/>
              <a:gd name="connsiteX6" fmla="*/ 1566747 w 2163337"/>
              <a:gd name="connsiteY6" fmla="*/ 412595 h 2386361"/>
              <a:gd name="connsiteX7" fmla="*/ 1187605 w 2163337"/>
              <a:gd name="connsiteY7" fmla="*/ 407019 h 2386361"/>
              <a:gd name="connsiteX8" fmla="*/ 1187605 w 2163337"/>
              <a:gd name="connsiteY8" fmla="*/ 0 h 2386361"/>
              <a:gd name="connsiteX9" fmla="*/ 2163337 w 2163337"/>
              <a:gd name="connsiteY9" fmla="*/ 0 h 2386361"/>
              <a:gd name="connsiteX10" fmla="*/ 2163337 w 2163337"/>
              <a:gd name="connsiteY10" fmla="*/ 407019 h 2386361"/>
              <a:gd name="connsiteX11" fmla="*/ 1929161 w 2163337"/>
              <a:gd name="connsiteY11" fmla="*/ 407019 h 2386361"/>
              <a:gd name="connsiteX12" fmla="*/ 1929161 w 2163337"/>
              <a:gd name="connsiteY12" fmla="*/ 496229 h 2386361"/>
              <a:gd name="connsiteX13" fmla="*/ 1929161 w 2163337"/>
              <a:gd name="connsiteY13" fmla="*/ 496229 h 2386361"/>
              <a:gd name="connsiteX14" fmla="*/ 1973766 w 2163337"/>
              <a:gd name="connsiteY14" fmla="*/ 2380785 h 2386361"/>
              <a:gd name="connsiteX15" fmla="*/ 1890132 w 2163337"/>
              <a:gd name="connsiteY15" fmla="*/ 2302726 h 2386361"/>
              <a:gd name="connsiteX16" fmla="*/ 1878981 w 2163337"/>
              <a:gd name="connsiteY16" fmla="*/ 2386361 h 2386361"/>
              <a:gd name="connsiteX17" fmla="*/ 5576 w 2163337"/>
              <a:gd name="connsiteY17" fmla="*/ 2380785 h 2386361"/>
              <a:gd name="connsiteX18" fmla="*/ 0 w 2163337"/>
              <a:gd name="connsiteY18" fmla="*/ 485078 h 2386361"/>
              <a:gd name="connsiteX19" fmla="*/ 100361 w 2163337"/>
              <a:gd name="connsiteY19" fmla="*/ 501804 h 2386361"/>
              <a:gd name="connsiteX20" fmla="*/ 100361 w 2163337"/>
              <a:gd name="connsiteY20" fmla="*/ 418170 h 2386361"/>
              <a:gd name="connsiteX21" fmla="*/ 0 w 2163337"/>
              <a:gd name="connsiteY21" fmla="*/ 418170 h 2386361"/>
              <a:gd name="connsiteX22" fmla="*/ 5576 w 2163337"/>
              <a:gd name="connsiteY22" fmla="*/ 0 h 2386361"/>
              <a:gd name="connsiteX0" fmla="*/ 5576 w 2163337"/>
              <a:gd name="connsiteY0" fmla="*/ 0 h 2386361"/>
              <a:gd name="connsiteX1" fmla="*/ 1103971 w 2163337"/>
              <a:gd name="connsiteY1" fmla="*/ 0 h 2386361"/>
              <a:gd name="connsiteX2" fmla="*/ 1109547 w 2163337"/>
              <a:gd name="connsiteY2" fmla="*/ 418170 h 2386361"/>
              <a:gd name="connsiteX3" fmla="*/ 1003610 w 2163337"/>
              <a:gd name="connsiteY3" fmla="*/ 412595 h 2386361"/>
              <a:gd name="connsiteX4" fmla="*/ 1003610 w 2163337"/>
              <a:gd name="connsiteY4" fmla="*/ 512956 h 2386361"/>
              <a:gd name="connsiteX5" fmla="*/ 1566747 w 2163337"/>
              <a:gd name="connsiteY5" fmla="*/ 512956 h 2386361"/>
              <a:gd name="connsiteX6" fmla="*/ 1566747 w 2163337"/>
              <a:gd name="connsiteY6" fmla="*/ 412595 h 2386361"/>
              <a:gd name="connsiteX7" fmla="*/ 1187605 w 2163337"/>
              <a:gd name="connsiteY7" fmla="*/ 407019 h 2386361"/>
              <a:gd name="connsiteX8" fmla="*/ 1187605 w 2163337"/>
              <a:gd name="connsiteY8" fmla="*/ 0 h 2386361"/>
              <a:gd name="connsiteX9" fmla="*/ 2163337 w 2163337"/>
              <a:gd name="connsiteY9" fmla="*/ 0 h 2386361"/>
              <a:gd name="connsiteX10" fmla="*/ 2163337 w 2163337"/>
              <a:gd name="connsiteY10" fmla="*/ 407019 h 2386361"/>
              <a:gd name="connsiteX11" fmla="*/ 1929161 w 2163337"/>
              <a:gd name="connsiteY11" fmla="*/ 407019 h 2386361"/>
              <a:gd name="connsiteX12" fmla="*/ 1929161 w 2163337"/>
              <a:gd name="connsiteY12" fmla="*/ 496229 h 2386361"/>
              <a:gd name="connsiteX13" fmla="*/ 1929161 w 2163337"/>
              <a:gd name="connsiteY13" fmla="*/ 496229 h 2386361"/>
              <a:gd name="connsiteX14" fmla="*/ 1918010 w 2163337"/>
              <a:gd name="connsiteY14" fmla="*/ 501805 h 2386361"/>
              <a:gd name="connsiteX15" fmla="*/ 1890132 w 2163337"/>
              <a:gd name="connsiteY15" fmla="*/ 2302726 h 2386361"/>
              <a:gd name="connsiteX16" fmla="*/ 1878981 w 2163337"/>
              <a:gd name="connsiteY16" fmla="*/ 2386361 h 2386361"/>
              <a:gd name="connsiteX17" fmla="*/ 5576 w 2163337"/>
              <a:gd name="connsiteY17" fmla="*/ 2380785 h 2386361"/>
              <a:gd name="connsiteX18" fmla="*/ 0 w 2163337"/>
              <a:gd name="connsiteY18" fmla="*/ 485078 h 2386361"/>
              <a:gd name="connsiteX19" fmla="*/ 100361 w 2163337"/>
              <a:gd name="connsiteY19" fmla="*/ 501804 h 2386361"/>
              <a:gd name="connsiteX20" fmla="*/ 100361 w 2163337"/>
              <a:gd name="connsiteY20" fmla="*/ 418170 h 2386361"/>
              <a:gd name="connsiteX21" fmla="*/ 0 w 2163337"/>
              <a:gd name="connsiteY21" fmla="*/ 418170 h 2386361"/>
              <a:gd name="connsiteX22" fmla="*/ 5576 w 2163337"/>
              <a:gd name="connsiteY22" fmla="*/ 0 h 2386361"/>
              <a:gd name="connsiteX0" fmla="*/ 5576 w 2163337"/>
              <a:gd name="connsiteY0" fmla="*/ 0 h 2386361"/>
              <a:gd name="connsiteX1" fmla="*/ 1103971 w 2163337"/>
              <a:gd name="connsiteY1" fmla="*/ 0 h 2386361"/>
              <a:gd name="connsiteX2" fmla="*/ 1109547 w 2163337"/>
              <a:gd name="connsiteY2" fmla="*/ 418170 h 2386361"/>
              <a:gd name="connsiteX3" fmla="*/ 1003610 w 2163337"/>
              <a:gd name="connsiteY3" fmla="*/ 412595 h 2386361"/>
              <a:gd name="connsiteX4" fmla="*/ 1003610 w 2163337"/>
              <a:gd name="connsiteY4" fmla="*/ 512956 h 2386361"/>
              <a:gd name="connsiteX5" fmla="*/ 1566747 w 2163337"/>
              <a:gd name="connsiteY5" fmla="*/ 512956 h 2386361"/>
              <a:gd name="connsiteX6" fmla="*/ 1566747 w 2163337"/>
              <a:gd name="connsiteY6" fmla="*/ 412595 h 2386361"/>
              <a:gd name="connsiteX7" fmla="*/ 1187605 w 2163337"/>
              <a:gd name="connsiteY7" fmla="*/ 407019 h 2386361"/>
              <a:gd name="connsiteX8" fmla="*/ 1187605 w 2163337"/>
              <a:gd name="connsiteY8" fmla="*/ 0 h 2386361"/>
              <a:gd name="connsiteX9" fmla="*/ 2163337 w 2163337"/>
              <a:gd name="connsiteY9" fmla="*/ 0 h 2386361"/>
              <a:gd name="connsiteX10" fmla="*/ 2163337 w 2163337"/>
              <a:gd name="connsiteY10" fmla="*/ 407019 h 2386361"/>
              <a:gd name="connsiteX11" fmla="*/ 1929161 w 2163337"/>
              <a:gd name="connsiteY11" fmla="*/ 407019 h 2386361"/>
              <a:gd name="connsiteX12" fmla="*/ 1929161 w 2163337"/>
              <a:gd name="connsiteY12" fmla="*/ 496229 h 2386361"/>
              <a:gd name="connsiteX13" fmla="*/ 1929161 w 2163337"/>
              <a:gd name="connsiteY13" fmla="*/ 496229 h 2386361"/>
              <a:gd name="connsiteX14" fmla="*/ 1918010 w 2163337"/>
              <a:gd name="connsiteY14" fmla="*/ 501805 h 2386361"/>
              <a:gd name="connsiteX15" fmla="*/ 1973766 w 2163337"/>
              <a:gd name="connsiteY15" fmla="*/ 501804 h 2386361"/>
              <a:gd name="connsiteX16" fmla="*/ 1878981 w 2163337"/>
              <a:gd name="connsiteY16" fmla="*/ 2386361 h 2386361"/>
              <a:gd name="connsiteX17" fmla="*/ 5576 w 2163337"/>
              <a:gd name="connsiteY17" fmla="*/ 2380785 h 2386361"/>
              <a:gd name="connsiteX18" fmla="*/ 0 w 2163337"/>
              <a:gd name="connsiteY18" fmla="*/ 485078 h 2386361"/>
              <a:gd name="connsiteX19" fmla="*/ 100361 w 2163337"/>
              <a:gd name="connsiteY19" fmla="*/ 501804 h 2386361"/>
              <a:gd name="connsiteX20" fmla="*/ 100361 w 2163337"/>
              <a:gd name="connsiteY20" fmla="*/ 418170 h 2386361"/>
              <a:gd name="connsiteX21" fmla="*/ 0 w 2163337"/>
              <a:gd name="connsiteY21" fmla="*/ 418170 h 2386361"/>
              <a:gd name="connsiteX22" fmla="*/ 5576 w 2163337"/>
              <a:gd name="connsiteY22" fmla="*/ 0 h 2386361"/>
              <a:gd name="connsiteX0" fmla="*/ 5576 w 2163337"/>
              <a:gd name="connsiteY0" fmla="*/ 0 h 2391937"/>
              <a:gd name="connsiteX1" fmla="*/ 1103971 w 2163337"/>
              <a:gd name="connsiteY1" fmla="*/ 0 h 2391937"/>
              <a:gd name="connsiteX2" fmla="*/ 1109547 w 2163337"/>
              <a:gd name="connsiteY2" fmla="*/ 418170 h 2391937"/>
              <a:gd name="connsiteX3" fmla="*/ 1003610 w 2163337"/>
              <a:gd name="connsiteY3" fmla="*/ 412595 h 2391937"/>
              <a:gd name="connsiteX4" fmla="*/ 1003610 w 2163337"/>
              <a:gd name="connsiteY4" fmla="*/ 512956 h 2391937"/>
              <a:gd name="connsiteX5" fmla="*/ 1566747 w 2163337"/>
              <a:gd name="connsiteY5" fmla="*/ 512956 h 2391937"/>
              <a:gd name="connsiteX6" fmla="*/ 1566747 w 2163337"/>
              <a:gd name="connsiteY6" fmla="*/ 412595 h 2391937"/>
              <a:gd name="connsiteX7" fmla="*/ 1187605 w 2163337"/>
              <a:gd name="connsiteY7" fmla="*/ 407019 h 2391937"/>
              <a:gd name="connsiteX8" fmla="*/ 1187605 w 2163337"/>
              <a:gd name="connsiteY8" fmla="*/ 0 h 2391937"/>
              <a:gd name="connsiteX9" fmla="*/ 2163337 w 2163337"/>
              <a:gd name="connsiteY9" fmla="*/ 0 h 2391937"/>
              <a:gd name="connsiteX10" fmla="*/ 2163337 w 2163337"/>
              <a:gd name="connsiteY10" fmla="*/ 407019 h 2391937"/>
              <a:gd name="connsiteX11" fmla="*/ 1929161 w 2163337"/>
              <a:gd name="connsiteY11" fmla="*/ 407019 h 2391937"/>
              <a:gd name="connsiteX12" fmla="*/ 1929161 w 2163337"/>
              <a:gd name="connsiteY12" fmla="*/ 496229 h 2391937"/>
              <a:gd name="connsiteX13" fmla="*/ 1929161 w 2163337"/>
              <a:gd name="connsiteY13" fmla="*/ 496229 h 2391937"/>
              <a:gd name="connsiteX14" fmla="*/ 1918010 w 2163337"/>
              <a:gd name="connsiteY14" fmla="*/ 501805 h 2391937"/>
              <a:gd name="connsiteX15" fmla="*/ 1973766 w 2163337"/>
              <a:gd name="connsiteY15" fmla="*/ 501804 h 2391937"/>
              <a:gd name="connsiteX16" fmla="*/ 1973766 w 2163337"/>
              <a:gd name="connsiteY16" fmla="*/ 2391937 h 2391937"/>
              <a:gd name="connsiteX17" fmla="*/ 5576 w 2163337"/>
              <a:gd name="connsiteY17" fmla="*/ 2380785 h 2391937"/>
              <a:gd name="connsiteX18" fmla="*/ 0 w 2163337"/>
              <a:gd name="connsiteY18" fmla="*/ 485078 h 2391937"/>
              <a:gd name="connsiteX19" fmla="*/ 100361 w 2163337"/>
              <a:gd name="connsiteY19" fmla="*/ 501804 h 2391937"/>
              <a:gd name="connsiteX20" fmla="*/ 100361 w 2163337"/>
              <a:gd name="connsiteY20" fmla="*/ 418170 h 2391937"/>
              <a:gd name="connsiteX21" fmla="*/ 0 w 2163337"/>
              <a:gd name="connsiteY21" fmla="*/ 418170 h 2391937"/>
              <a:gd name="connsiteX22" fmla="*/ 5576 w 2163337"/>
              <a:gd name="connsiteY22" fmla="*/ 0 h 2391937"/>
              <a:gd name="connsiteX0" fmla="*/ 5576 w 2163337"/>
              <a:gd name="connsiteY0" fmla="*/ 0 h 2391937"/>
              <a:gd name="connsiteX1" fmla="*/ 1103971 w 2163337"/>
              <a:gd name="connsiteY1" fmla="*/ 0 h 2391937"/>
              <a:gd name="connsiteX2" fmla="*/ 1109547 w 2163337"/>
              <a:gd name="connsiteY2" fmla="*/ 418170 h 2391937"/>
              <a:gd name="connsiteX3" fmla="*/ 1003610 w 2163337"/>
              <a:gd name="connsiteY3" fmla="*/ 412595 h 2391937"/>
              <a:gd name="connsiteX4" fmla="*/ 1003610 w 2163337"/>
              <a:gd name="connsiteY4" fmla="*/ 512956 h 2391937"/>
              <a:gd name="connsiteX5" fmla="*/ 1566747 w 2163337"/>
              <a:gd name="connsiteY5" fmla="*/ 512956 h 2391937"/>
              <a:gd name="connsiteX6" fmla="*/ 1566747 w 2163337"/>
              <a:gd name="connsiteY6" fmla="*/ 412595 h 2391937"/>
              <a:gd name="connsiteX7" fmla="*/ 1187605 w 2163337"/>
              <a:gd name="connsiteY7" fmla="*/ 407019 h 2391937"/>
              <a:gd name="connsiteX8" fmla="*/ 1187605 w 2163337"/>
              <a:gd name="connsiteY8" fmla="*/ 0 h 2391937"/>
              <a:gd name="connsiteX9" fmla="*/ 2163337 w 2163337"/>
              <a:gd name="connsiteY9" fmla="*/ 0 h 2391937"/>
              <a:gd name="connsiteX10" fmla="*/ 2163337 w 2163337"/>
              <a:gd name="connsiteY10" fmla="*/ 407019 h 2391937"/>
              <a:gd name="connsiteX11" fmla="*/ 1929161 w 2163337"/>
              <a:gd name="connsiteY11" fmla="*/ 407019 h 2391937"/>
              <a:gd name="connsiteX12" fmla="*/ 1929161 w 2163337"/>
              <a:gd name="connsiteY12" fmla="*/ 496229 h 2391937"/>
              <a:gd name="connsiteX13" fmla="*/ 1929161 w 2163337"/>
              <a:gd name="connsiteY13" fmla="*/ 496229 h 2391937"/>
              <a:gd name="connsiteX14" fmla="*/ 1918010 w 2163337"/>
              <a:gd name="connsiteY14" fmla="*/ 501805 h 2391937"/>
              <a:gd name="connsiteX15" fmla="*/ 1989641 w 2163337"/>
              <a:gd name="connsiteY15" fmla="*/ 504979 h 2391937"/>
              <a:gd name="connsiteX16" fmla="*/ 1973766 w 2163337"/>
              <a:gd name="connsiteY16" fmla="*/ 2391937 h 2391937"/>
              <a:gd name="connsiteX17" fmla="*/ 5576 w 2163337"/>
              <a:gd name="connsiteY17" fmla="*/ 2380785 h 2391937"/>
              <a:gd name="connsiteX18" fmla="*/ 0 w 2163337"/>
              <a:gd name="connsiteY18" fmla="*/ 485078 h 2391937"/>
              <a:gd name="connsiteX19" fmla="*/ 100361 w 2163337"/>
              <a:gd name="connsiteY19" fmla="*/ 501804 h 2391937"/>
              <a:gd name="connsiteX20" fmla="*/ 100361 w 2163337"/>
              <a:gd name="connsiteY20" fmla="*/ 418170 h 2391937"/>
              <a:gd name="connsiteX21" fmla="*/ 0 w 2163337"/>
              <a:gd name="connsiteY21" fmla="*/ 418170 h 2391937"/>
              <a:gd name="connsiteX22" fmla="*/ 5576 w 2163337"/>
              <a:gd name="connsiteY22" fmla="*/ 0 h 2391937"/>
              <a:gd name="connsiteX0" fmla="*/ 5576 w 2163337"/>
              <a:gd name="connsiteY0" fmla="*/ 0 h 2391937"/>
              <a:gd name="connsiteX1" fmla="*/ 1103971 w 2163337"/>
              <a:gd name="connsiteY1" fmla="*/ 0 h 2391937"/>
              <a:gd name="connsiteX2" fmla="*/ 1109547 w 2163337"/>
              <a:gd name="connsiteY2" fmla="*/ 418170 h 2391937"/>
              <a:gd name="connsiteX3" fmla="*/ 1003610 w 2163337"/>
              <a:gd name="connsiteY3" fmla="*/ 412595 h 2391937"/>
              <a:gd name="connsiteX4" fmla="*/ 1003610 w 2163337"/>
              <a:gd name="connsiteY4" fmla="*/ 512956 h 2391937"/>
              <a:gd name="connsiteX5" fmla="*/ 1566747 w 2163337"/>
              <a:gd name="connsiteY5" fmla="*/ 512956 h 2391937"/>
              <a:gd name="connsiteX6" fmla="*/ 1566747 w 2163337"/>
              <a:gd name="connsiteY6" fmla="*/ 412595 h 2391937"/>
              <a:gd name="connsiteX7" fmla="*/ 1187605 w 2163337"/>
              <a:gd name="connsiteY7" fmla="*/ 407019 h 2391937"/>
              <a:gd name="connsiteX8" fmla="*/ 1187605 w 2163337"/>
              <a:gd name="connsiteY8" fmla="*/ 0 h 2391937"/>
              <a:gd name="connsiteX9" fmla="*/ 2163337 w 2163337"/>
              <a:gd name="connsiteY9" fmla="*/ 0 h 2391937"/>
              <a:gd name="connsiteX10" fmla="*/ 2163337 w 2163337"/>
              <a:gd name="connsiteY10" fmla="*/ 407019 h 2391937"/>
              <a:gd name="connsiteX11" fmla="*/ 1929161 w 2163337"/>
              <a:gd name="connsiteY11" fmla="*/ 407019 h 2391937"/>
              <a:gd name="connsiteX12" fmla="*/ 1929161 w 2163337"/>
              <a:gd name="connsiteY12" fmla="*/ 496229 h 2391937"/>
              <a:gd name="connsiteX13" fmla="*/ 1929161 w 2163337"/>
              <a:gd name="connsiteY13" fmla="*/ 496229 h 2391937"/>
              <a:gd name="connsiteX14" fmla="*/ 1956110 w 2163337"/>
              <a:gd name="connsiteY14" fmla="*/ 514505 h 2391937"/>
              <a:gd name="connsiteX15" fmla="*/ 1989641 w 2163337"/>
              <a:gd name="connsiteY15" fmla="*/ 504979 h 2391937"/>
              <a:gd name="connsiteX16" fmla="*/ 1973766 w 2163337"/>
              <a:gd name="connsiteY16" fmla="*/ 2391937 h 2391937"/>
              <a:gd name="connsiteX17" fmla="*/ 5576 w 2163337"/>
              <a:gd name="connsiteY17" fmla="*/ 2380785 h 2391937"/>
              <a:gd name="connsiteX18" fmla="*/ 0 w 2163337"/>
              <a:gd name="connsiteY18" fmla="*/ 485078 h 2391937"/>
              <a:gd name="connsiteX19" fmla="*/ 100361 w 2163337"/>
              <a:gd name="connsiteY19" fmla="*/ 501804 h 2391937"/>
              <a:gd name="connsiteX20" fmla="*/ 100361 w 2163337"/>
              <a:gd name="connsiteY20" fmla="*/ 418170 h 2391937"/>
              <a:gd name="connsiteX21" fmla="*/ 0 w 2163337"/>
              <a:gd name="connsiteY21" fmla="*/ 418170 h 2391937"/>
              <a:gd name="connsiteX22" fmla="*/ 5576 w 2163337"/>
              <a:gd name="connsiteY22" fmla="*/ 0 h 2391937"/>
              <a:gd name="connsiteX0" fmla="*/ 5576 w 2163337"/>
              <a:gd name="connsiteY0" fmla="*/ 0 h 2391937"/>
              <a:gd name="connsiteX1" fmla="*/ 1103971 w 2163337"/>
              <a:gd name="connsiteY1" fmla="*/ 0 h 2391937"/>
              <a:gd name="connsiteX2" fmla="*/ 1109547 w 2163337"/>
              <a:gd name="connsiteY2" fmla="*/ 418170 h 2391937"/>
              <a:gd name="connsiteX3" fmla="*/ 1003610 w 2163337"/>
              <a:gd name="connsiteY3" fmla="*/ 412595 h 2391937"/>
              <a:gd name="connsiteX4" fmla="*/ 1003610 w 2163337"/>
              <a:gd name="connsiteY4" fmla="*/ 512956 h 2391937"/>
              <a:gd name="connsiteX5" fmla="*/ 1566747 w 2163337"/>
              <a:gd name="connsiteY5" fmla="*/ 512956 h 2391937"/>
              <a:gd name="connsiteX6" fmla="*/ 1566747 w 2163337"/>
              <a:gd name="connsiteY6" fmla="*/ 412595 h 2391937"/>
              <a:gd name="connsiteX7" fmla="*/ 1187605 w 2163337"/>
              <a:gd name="connsiteY7" fmla="*/ 407019 h 2391937"/>
              <a:gd name="connsiteX8" fmla="*/ 1187605 w 2163337"/>
              <a:gd name="connsiteY8" fmla="*/ 0 h 2391937"/>
              <a:gd name="connsiteX9" fmla="*/ 2163337 w 2163337"/>
              <a:gd name="connsiteY9" fmla="*/ 0 h 2391937"/>
              <a:gd name="connsiteX10" fmla="*/ 2163337 w 2163337"/>
              <a:gd name="connsiteY10" fmla="*/ 407019 h 2391937"/>
              <a:gd name="connsiteX11" fmla="*/ 1929161 w 2163337"/>
              <a:gd name="connsiteY11" fmla="*/ 407019 h 2391937"/>
              <a:gd name="connsiteX12" fmla="*/ 1929161 w 2163337"/>
              <a:gd name="connsiteY12" fmla="*/ 496229 h 2391937"/>
              <a:gd name="connsiteX13" fmla="*/ 1967261 w 2163337"/>
              <a:gd name="connsiteY13" fmla="*/ 458129 h 2391937"/>
              <a:gd name="connsiteX14" fmla="*/ 1956110 w 2163337"/>
              <a:gd name="connsiteY14" fmla="*/ 514505 h 2391937"/>
              <a:gd name="connsiteX15" fmla="*/ 1989641 w 2163337"/>
              <a:gd name="connsiteY15" fmla="*/ 504979 h 2391937"/>
              <a:gd name="connsiteX16" fmla="*/ 1973766 w 2163337"/>
              <a:gd name="connsiteY16" fmla="*/ 2391937 h 2391937"/>
              <a:gd name="connsiteX17" fmla="*/ 5576 w 2163337"/>
              <a:gd name="connsiteY17" fmla="*/ 2380785 h 2391937"/>
              <a:gd name="connsiteX18" fmla="*/ 0 w 2163337"/>
              <a:gd name="connsiteY18" fmla="*/ 485078 h 2391937"/>
              <a:gd name="connsiteX19" fmla="*/ 100361 w 2163337"/>
              <a:gd name="connsiteY19" fmla="*/ 501804 h 2391937"/>
              <a:gd name="connsiteX20" fmla="*/ 100361 w 2163337"/>
              <a:gd name="connsiteY20" fmla="*/ 418170 h 2391937"/>
              <a:gd name="connsiteX21" fmla="*/ 0 w 2163337"/>
              <a:gd name="connsiteY21" fmla="*/ 418170 h 2391937"/>
              <a:gd name="connsiteX22" fmla="*/ 5576 w 2163337"/>
              <a:gd name="connsiteY22" fmla="*/ 0 h 2391937"/>
              <a:gd name="connsiteX0" fmla="*/ 5576 w 2163337"/>
              <a:gd name="connsiteY0" fmla="*/ 0 h 2391937"/>
              <a:gd name="connsiteX1" fmla="*/ 1103971 w 2163337"/>
              <a:gd name="connsiteY1" fmla="*/ 0 h 2391937"/>
              <a:gd name="connsiteX2" fmla="*/ 1109547 w 2163337"/>
              <a:gd name="connsiteY2" fmla="*/ 418170 h 2391937"/>
              <a:gd name="connsiteX3" fmla="*/ 1003610 w 2163337"/>
              <a:gd name="connsiteY3" fmla="*/ 412595 h 2391937"/>
              <a:gd name="connsiteX4" fmla="*/ 1003610 w 2163337"/>
              <a:gd name="connsiteY4" fmla="*/ 512956 h 2391937"/>
              <a:gd name="connsiteX5" fmla="*/ 1566747 w 2163337"/>
              <a:gd name="connsiteY5" fmla="*/ 512956 h 2391937"/>
              <a:gd name="connsiteX6" fmla="*/ 1566747 w 2163337"/>
              <a:gd name="connsiteY6" fmla="*/ 412595 h 2391937"/>
              <a:gd name="connsiteX7" fmla="*/ 1187605 w 2163337"/>
              <a:gd name="connsiteY7" fmla="*/ 407019 h 2391937"/>
              <a:gd name="connsiteX8" fmla="*/ 1187605 w 2163337"/>
              <a:gd name="connsiteY8" fmla="*/ 0 h 2391937"/>
              <a:gd name="connsiteX9" fmla="*/ 2163337 w 2163337"/>
              <a:gd name="connsiteY9" fmla="*/ 0 h 2391937"/>
              <a:gd name="connsiteX10" fmla="*/ 2163337 w 2163337"/>
              <a:gd name="connsiteY10" fmla="*/ 407019 h 2391937"/>
              <a:gd name="connsiteX11" fmla="*/ 1957736 w 2163337"/>
              <a:gd name="connsiteY11" fmla="*/ 422894 h 2391937"/>
              <a:gd name="connsiteX12" fmla="*/ 1929161 w 2163337"/>
              <a:gd name="connsiteY12" fmla="*/ 496229 h 2391937"/>
              <a:gd name="connsiteX13" fmla="*/ 1967261 w 2163337"/>
              <a:gd name="connsiteY13" fmla="*/ 458129 h 2391937"/>
              <a:gd name="connsiteX14" fmla="*/ 1956110 w 2163337"/>
              <a:gd name="connsiteY14" fmla="*/ 514505 h 2391937"/>
              <a:gd name="connsiteX15" fmla="*/ 1989641 w 2163337"/>
              <a:gd name="connsiteY15" fmla="*/ 504979 h 2391937"/>
              <a:gd name="connsiteX16" fmla="*/ 1973766 w 2163337"/>
              <a:gd name="connsiteY16" fmla="*/ 2391937 h 2391937"/>
              <a:gd name="connsiteX17" fmla="*/ 5576 w 2163337"/>
              <a:gd name="connsiteY17" fmla="*/ 2380785 h 2391937"/>
              <a:gd name="connsiteX18" fmla="*/ 0 w 2163337"/>
              <a:gd name="connsiteY18" fmla="*/ 485078 h 2391937"/>
              <a:gd name="connsiteX19" fmla="*/ 100361 w 2163337"/>
              <a:gd name="connsiteY19" fmla="*/ 501804 h 2391937"/>
              <a:gd name="connsiteX20" fmla="*/ 100361 w 2163337"/>
              <a:gd name="connsiteY20" fmla="*/ 418170 h 2391937"/>
              <a:gd name="connsiteX21" fmla="*/ 0 w 2163337"/>
              <a:gd name="connsiteY21" fmla="*/ 418170 h 2391937"/>
              <a:gd name="connsiteX22" fmla="*/ 5576 w 2163337"/>
              <a:gd name="connsiteY22" fmla="*/ 0 h 2391937"/>
              <a:gd name="connsiteX0" fmla="*/ 5576 w 2163337"/>
              <a:gd name="connsiteY0" fmla="*/ 0 h 2391937"/>
              <a:gd name="connsiteX1" fmla="*/ 1103971 w 2163337"/>
              <a:gd name="connsiteY1" fmla="*/ 0 h 2391937"/>
              <a:gd name="connsiteX2" fmla="*/ 1109547 w 2163337"/>
              <a:gd name="connsiteY2" fmla="*/ 418170 h 2391937"/>
              <a:gd name="connsiteX3" fmla="*/ 1003610 w 2163337"/>
              <a:gd name="connsiteY3" fmla="*/ 412595 h 2391937"/>
              <a:gd name="connsiteX4" fmla="*/ 1003610 w 2163337"/>
              <a:gd name="connsiteY4" fmla="*/ 512956 h 2391937"/>
              <a:gd name="connsiteX5" fmla="*/ 1566747 w 2163337"/>
              <a:gd name="connsiteY5" fmla="*/ 512956 h 2391937"/>
              <a:gd name="connsiteX6" fmla="*/ 1566747 w 2163337"/>
              <a:gd name="connsiteY6" fmla="*/ 412595 h 2391937"/>
              <a:gd name="connsiteX7" fmla="*/ 1187605 w 2163337"/>
              <a:gd name="connsiteY7" fmla="*/ 407019 h 2391937"/>
              <a:gd name="connsiteX8" fmla="*/ 1187605 w 2163337"/>
              <a:gd name="connsiteY8" fmla="*/ 0 h 2391937"/>
              <a:gd name="connsiteX9" fmla="*/ 2163337 w 2163337"/>
              <a:gd name="connsiteY9" fmla="*/ 0 h 2391937"/>
              <a:gd name="connsiteX10" fmla="*/ 2163337 w 2163337"/>
              <a:gd name="connsiteY10" fmla="*/ 407019 h 2391937"/>
              <a:gd name="connsiteX11" fmla="*/ 1957736 w 2163337"/>
              <a:gd name="connsiteY11" fmla="*/ 422894 h 2391937"/>
              <a:gd name="connsiteX12" fmla="*/ 1957736 w 2163337"/>
              <a:gd name="connsiteY12" fmla="*/ 429554 h 2391937"/>
              <a:gd name="connsiteX13" fmla="*/ 1967261 w 2163337"/>
              <a:gd name="connsiteY13" fmla="*/ 458129 h 2391937"/>
              <a:gd name="connsiteX14" fmla="*/ 1956110 w 2163337"/>
              <a:gd name="connsiteY14" fmla="*/ 514505 h 2391937"/>
              <a:gd name="connsiteX15" fmla="*/ 1989641 w 2163337"/>
              <a:gd name="connsiteY15" fmla="*/ 504979 h 2391937"/>
              <a:gd name="connsiteX16" fmla="*/ 1973766 w 2163337"/>
              <a:gd name="connsiteY16" fmla="*/ 2391937 h 2391937"/>
              <a:gd name="connsiteX17" fmla="*/ 5576 w 2163337"/>
              <a:gd name="connsiteY17" fmla="*/ 2380785 h 2391937"/>
              <a:gd name="connsiteX18" fmla="*/ 0 w 2163337"/>
              <a:gd name="connsiteY18" fmla="*/ 485078 h 2391937"/>
              <a:gd name="connsiteX19" fmla="*/ 100361 w 2163337"/>
              <a:gd name="connsiteY19" fmla="*/ 501804 h 2391937"/>
              <a:gd name="connsiteX20" fmla="*/ 100361 w 2163337"/>
              <a:gd name="connsiteY20" fmla="*/ 418170 h 2391937"/>
              <a:gd name="connsiteX21" fmla="*/ 0 w 2163337"/>
              <a:gd name="connsiteY21" fmla="*/ 418170 h 2391937"/>
              <a:gd name="connsiteX22" fmla="*/ 5576 w 2163337"/>
              <a:gd name="connsiteY22" fmla="*/ 0 h 2391937"/>
              <a:gd name="connsiteX0" fmla="*/ 5576 w 2179212"/>
              <a:gd name="connsiteY0" fmla="*/ 0 h 2391937"/>
              <a:gd name="connsiteX1" fmla="*/ 1103971 w 2179212"/>
              <a:gd name="connsiteY1" fmla="*/ 0 h 2391937"/>
              <a:gd name="connsiteX2" fmla="*/ 1109547 w 2179212"/>
              <a:gd name="connsiteY2" fmla="*/ 418170 h 2391937"/>
              <a:gd name="connsiteX3" fmla="*/ 1003610 w 2179212"/>
              <a:gd name="connsiteY3" fmla="*/ 412595 h 2391937"/>
              <a:gd name="connsiteX4" fmla="*/ 1003610 w 2179212"/>
              <a:gd name="connsiteY4" fmla="*/ 512956 h 2391937"/>
              <a:gd name="connsiteX5" fmla="*/ 1566747 w 2179212"/>
              <a:gd name="connsiteY5" fmla="*/ 512956 h 2391937"/>
              <a:gd name="connsiteX6" fmla="*/ 1566747 w 2179212"/>
              <a:gd name="connsiteY6" fmla="*/ 412595 h 2391937"/>
              <a:gd name="connsiteX7" fmla="*/ 1187605 w 2179212"/>
              <a:gd name="connsiteY7" fmla="*/ 407019 h 2391937"/>
              <a:gd name="connsiteX8" fmla="*/ 1187605 w 2179212"/>
              <a:gd name="connsiteY8" fmla="*/ 0 h 2391937"/>
              <a:gd name="connsiteX9" fmla="*/ 2163337 w 2179212"/>
              <a:gd name="connsiteY9" fmla="*/ 0 h 2391937"/>
              <a:gd name="connsiteX10" fmla="*/ 2179212 w 2179212"/>
              <a:gd name="connsiteY10" fmla="*/ 429244 h 2391937"/>
              <a:gd name="connsiteX11" fmla="*/ 1957736 w 2179212"/>
              <a:gd name="connsiteY11" fmla="*/ 422894 h 2391937"/>
              <a:gd name="connsiteX12" fmla="*/ 1957736 w 2179212"/>
              <a:gd name="connsiteY12" fmla="*/ 429554 h 2391937"/>
              <a:gd name="connsiteX13" fmla="*/ 1967261 w 2179212"/>
              <a:gd name="connsiteY13" fmla="*/ 458129 h 2391937"/>
              <a:gd name="connsiteX14" fmla="*/ 1956110 w 2179212"/>
              <a:gd name="connsiteY14" fmla="*/ 514505 h 2391937"/>
              <a:gd name="connsiteX15" fmla="*/ 1989641 w 2179212"/>
              <a:gd name="connsiteY15" fmla="*/ 504979 h 2391937"/>
              <a:gd name="connsiteX16" fmla="*/ 1973766 w 2179212"/>
              <a:gd name="connsiteY16" fmla="*/ 2391937 h 2391937"/>
              <a:gd name="connsiteX17" fmla="*/ 5576 w 2179212"/>
              <a:gd name="connsiteY17" fmla="*/ 2380785 h 2391937"/>
              <a:gd name="connsiteX18" fmla="*/ 0 w 2179212"/>
              <a:gd name="connsiteY18" fmla="*/ 485078 h 2391937"/>
              <a:gd name="connsiteX19" fmla="*/ 100361 w 2179212"/>
              <a:gd name="connsiteY19" fmla="*/ 501804 h 2391937"/>
              <a:gd name="connsiteX20" fmla="*/ 100361 w 2179212"/>
              <a:gd name="connsiteY20" fmla="*/ 418170 h 2391937"/>
              <a:gd name="connsiteX21" fmla="*/ 0 w 2179212"/>
              <a:gd name="connsiteY21" fmla="*/ 418170 h 2391937"/>
              <a:gd name="connsiteX22" fmla="*/ 5576 w 2179212"/>
              <a:gd name="connsiteY22" fmla="*/ 0 h 2391937"/>
              <a:gd name="connsiteX0" fmla="*/ 5576 w 2185562"/>
              <a:gd name="connsiteY0" fmla="*/ 0 h 2391937"/>
              <a:gd name="connsiteX1" fmla="*/ 1103971 w 2185562"/>
              <a:gd name="connsiteY1" fmla="*/ 0 h 2391937"/>
              <a:gd name="connsiteX2" fmla="*/ 1109547 w 2185562"/>
              <a:gd name="connsiteY2" fmla="*/ 418170 h 2391937"/>
              <a:gd name="connsiteX3" fmla="*/ 1003610 w 2185562"/>
              <a:gd name="connsiteY3" fmla="*/ 412595 h 2391937"/>
              <a:gd name="connsiteX4" fmla="*/ 1003610 w 2185562"/>
              <a:gd name="connsiteY4" fmla="*/ 512956 h 2391937"/>
              <a:gd name="connsiteX5" fmla="*/ 1566747 w 2185562"/>
              <a:gd name="connsiteY5" fmla="*/ 512956 h 2391937"/>
              <a:gd name="connsiteX6" fmla="*/ 1566747 w 2185562"/>
              <a:gd name="connsiteY6" fmla="*/ 412595 h 2391937"/>
              <a:gd name="connsiteX7" fmla="*/ 1187605 w 2185562"/>
              <a:gd name="connsiteY7" fmla="*/ 407019 h 2391937"/>
              <a:gd name="connsiteX8" fmla="*/ 1187605 w 2185562"/>
              <a:gd name="connsiteY8" fmla="*/ 0 h 2391937"/>
              <a:gd name="connsiteX9" fmla="*/ 2185562 w 2185562"/>
              <a:gd name="connsiteY9" fmla="*/ 3175 h 2391937"/>
              <a:gd name="connsiteX10" fmla="*/ 2179212 w 2185562"/>
              <a:gd name="connsiteY10" fmla="*/ 429244 h 2391937"/>
              <a:gd name="connsiteX11" fmla="*/ 1957736 w 2185562"/>
              <a:gd name="connsiteY11" fmla="*/ 422894 h 2391937"/>
              <a:gd name="connsiteX12" fmla="*/ 1957736 w 2185562"/>
              <a:gd name="connsiteY12" fmla="*/ 429554 h 2391937"/>
              <a:gd name="connsiteX13" fmla="*/ 1967261 w 2185562"/>
              <a:gd name="connsiteY13" fmla="*/ 458129 h 2391937"/>
              <a:gd name="connsiteX14" fmla="*/ 1956110 w 2185562"/>
              <a:gd name="connsiteY14" fmla="*/ 514505 h 2391937"/>
              <a:gd name="connsiteX15" fmla="*/ 1989641 w 2185562"/>
              <a:gd name="connsiteY15" fmla="*/ 504979 h 2391937"/>
              <a:gd name="connsiteX16" fmla="*/ 1973766 w 2185562"/>
              <a:gd name="connsiteY16" fmla="*/ 2391937 h 2391937"/>
              <a:gd name="connsiteX17" fmla="*/ 5576 w 2185562"/>
              <a:gd name="connsiteY17" fmla="*/ 2380785 h 2391937"/>
              <a:gd name="connsiteX18" fmla="*/ 0 w 2185562"/>
              <a:gd name="connsiteY18" fmla="*/ 485078 h 2391937"/>
              <a:gd name="connsiteX19" fmla="*/ 100361 w 2185562"/>
              <a:gd name="connsiteY19" fmla="*/ 501804 h 2391937"/>
              <a:gd name="connsiteX20" fmla="*/ 100361 w 2185562"/>
              <a:gd name="connsiteY20" fmla="*/ 418170 h 2391937"/>
              <a:gd name="connsiteX21" fmla="*/ 0 w 2185562"/>
              <a:gd name="connsiteY21" fmla="*/ 418170 h 2391937"/>
              <a:gd name="connsiteX22" fmla="*/ 5576 w 2185562"/>
              <a:gd name="connsiteY22" fmla="*/ 0 h 2391937"/>
              <a:gd name="connsiteX0" fmla="*/ 5576 w 2185562"/>
              <a:gd name="connsiteY0" fmla="*/ 0 h 2391937"/>
              <a:gd name="connsiteX1" fmla="*/ 1103971 w 2185562"/>
              <a:gd name="connsiteY1" fmla="*/ 0 h 2391937"/>
              <a:gd name="connsiteX2" fmla="*/ 1109547 w 2185562"/>
              <a:gd name="connsiteY2" fmla="*/ 418170 h 2391937"/>
              <a:gd name="connsiteX3" fmla="*/ 1003610 w 2185562"/>
              <a:gd name="connsiteY3" fmla="*/ 412595 h 2391937"/>
              <a:gd name="connsiteX4" fmla="*/ 1016310 w 2185562"/>
              <a:gd name="connsiteY4" fmla="*/ 519306 h 2391937"/>
              <a:gd name="connsiteX5" fmla="*/ 1566747 w 2185562"/>
              <a:gd name="connsiteY5" fmla="*/ 512956 h 2391937"/>
              <a:gd name="connsiteX6" fmla="*/ 1566747 w 2185562"/>
              <a:gd name="connsiteY6" fmla="*/ 412595 h 2391937"/>
              <a:gd name="connsiteX7" fmla="*/ 1187605 w 2185562"/>
              <a:gd name="connsiteY7" fmla="*/ 407019 h 2391937"/>
              <a:gd name="connsiteX8" fmla="*/ 1187605 w 2185562"/>
              <a:gd name="connsiteY8" fmla="*/ 0 h 2391937"/>
              <a:gd name="connsiteX9" fmla="*/ 2185562 w 2185562"/>
              <a:gd name="connsiteY9" fmla="*/ 3175 h 2391937"/>
              <a:gd name="connsiteX10" fmla="*/ 2179212 w 2185562"/>
              <a:gd name="connsiteY10" fmla="*/ 429244 h 2391937"/>
              <a:gd name="connsiteX11" fmla="*/ 1957736 w 2185562"/>
              <a:gd name="connsiteY11" fmla="*/ 422894 h 2391937"/>
              <a:gd name="connsiteX12" fmla="*/ 1957736 w 2185562"/>
              <a:gd name="connsiteY12" fmla="*/ 429554 h 2391937"/>
              <a:gd name="connsiteX13" fmla="*/ 1967261 w 2185562"/>
              <a:gd name="connsiteY13" fmla="*/ 458129 h 2391937"/>
              <a:gd name="connsiteX14" fmla="*/ 1956110 w 2185562"/>
              <a:gd name="connsiteY14" fmla="*/ 514505 h 2391937"/>
              <a:gd name="connsiteX15" fmla="*/ 1989641 w 2185562"/>
              <a:gd name="connsiteY15" fmla="*/ 504979 h 2391937"/>
              <a:gd name="connsiteX16" fmla="*/ 1973766 w 2185562"/>
              <a:gd name="connsiteY16" fmla="*/ 2391937 h 2391937"/>
              <a:gd name="connsiteX17" fmla="*/ 5576 w 2185562"/>
              <a:gd name="connsiteY17" fmla="*/ 2380785 h 2391937"/>
              <a:gd name="connsiteX18" fmla="*/ 0 w 2185562"/>
              <a:gd name="connsiteY18" fmla="*/ 485078 h 2391937"/>
              <a:gd name="connsiteX19" fmla="*/ 100361 w 2185562"/>
              <a:gd name="connsiteY19" fmla="*/ 501804 h 2391937"/>
              <a:gd name="connsiteX20" fmla="*/ 100361 w 2185562"/>
              <a:gd name="connsiteY20" fmla="*/ 418170 h 2391937"/>
              <a:gd name="connsiteX21" fmla="*/ 0 w 2185562"/>
              <a:gd name="connsiteY21" fmla="*/ 418170 h 2391937"/>
              <a:gd name="connsiteX22" fmla="*/ 5576 w 2185562"/>
              <a:gd name="connsiteY22" fmla="*/ 0 h 2391937"/>
              <a:gd name="connsiteX0" fmla="*/ 5576 w 2185562"/>
              <a:gd name="connsiteY0" fmla="*/ 0 h 2391937"/>
              <a:gd name="connsiteX1" fmla="*/ 1103971 w 2185562"/>
              <a:gd name="connsiteY1" fmla="*/ 0 h 2391937"/>
              <a:gd name="connsiteX2" fmla="*/ 1109547 w 2185562"/>
              <a:gd name="connsiteY2" fmla="*/ 418170 h 2391937"/>
              <a:gd name="connsiteX3" fmla="*/ 1019485 w 2185562"/>
              <a:gd name="connsiteY3" fmla="*/ 418945 h 2391937"/>
              <a:gd name="connsiteX4" fmla="*/ 1016310 w 2185562"/>
              <a:gd name="connsiteY4" fmla="*/ 519306 h 2391937"/>
              <a:gd name="connsiteX5" fmla="*/ 1566747 w 2185562"/>
              <a:gd name="connsiteY5" fmla="*/ 512956 h 2391937"/>
              <a:gd name="connsiteX6" fmla="*/ 1566747 w 2185562"/>
              <a:gd name="connsiteY6" fmla="*/ 412595 h 2391937"/>
              <a:gd name="connsiteX7" fmla="*/ 1187605 w 2185562"/>
              <a:gd name="connsiteY7" fmla="*/ 407019 h 2391937"/>
              <a:gd name="connsiteX8" fmla="*/ 1187605 w 2185562"/>
              <a:gd name="connsiteY8" fmla="*/ 0 h 2391937"/>
              <a:gd name="connsiteX9" fmla="*/ 2185562 w 2185562"/>
              <a:gd name="connsiteY9" fmla="*/ 3175 h 2391937"/>
              <a:gd name="connsiteX10" fmla="*/ 2179212 w 2185562"/>
              <a:gd name="connsiteY10" fmla="*/ 429244 h 2391937"/>
              <a:gd name="connsiteX11" fmla="*/ 1957736 w 2185562"/>
              <a:gd name="connsiteY11" fmla="*/ 422894 h 2391937"/>
              <a:gd name="connsiteX12" fmla="*/ 1957736 w 2185562"/>
              <a:gd name="connsiteY12" fmla="*/ 429554 h 2391937"/>
              <a:gd name="connsiteX13" fmla="*/ 1967261 w 2185562"/>
              <a:gd name="connsiteY13" fmla="*/ 458129 h 2391937"/>
              <a:gd name="connsiteX14" fmla="*/ 1956110 w 2185562"/>
              <a:gd name="connsiteY14" fmla="*/ 514505 h 2391937"/>
              <a:gd name="connsiteX15" fmla="*/ 1989641 w 2185562"/>
              <a:gd name="connsiteY15" fmla="*/ 504979 h 2391937"/>
              <a:gd name="connsiteX16" fmla="*/ 1973766 w 2185562"/>
              <a:gd name="connsiteY16" fmla="*/ 2391937 h 2391937"/>
              <a:gd name="connsiteX17" fmla="*/ 5576 w 2185562"/>
              <a:gd name="connsiteY17" fmla="*/ 2380785 h 2391937"/>
              <a:gd name="connsiteX18" fmla="*/ 0 w 2185562"/>
              <a:gd name="connsiteY18" fmla="*/ 485078 h 2391937"/>
              <a:gd name="connsiteX19" fmla="*/ 100361 w 2185562"/>
              <a:gd name="connsiteY19" fmla="*/ 501804 h 2391937"/>
              <a:gd name="connsiteX20" fmla="*/ 100361 w 2185562"/>
              <a:gd name="connsiteY20" fmla="*/ 418170 h 2391937"/>
              <a:gd name="connsiteX21" fmla="*/ 0 w 2185562"/>
              <a:gd name="connsiteY21" fmla="*/ 418170 h 2391937"/>
              <a:gd name="connsiteX22" fmla="*/ 5576 w 2185562"/>
              <a:gd name="connsiteY22" fmla="*/ 0 h 2391937"/>
              <a:gd name="connsiteX0" fmla="*/ 5576 w 2185562"/>
              <a:gd name="connsiteY0" fmla="*/ 0 h 2391937"/>
              <a:gd name="connsiteX1" fmla="*/ 1103971 w 2185562"/>
              <a:gd name="connsiteY1" fmla="*/ 0 h 2391937"/>
              <a:gd name="connsiteX2" fmla="*/ 1109547 w 2185562"/>
              <a:gd name="connsiteY2" fmla="*/ 418170 h 2391937"/>
              <a:gd name="connsiteX3" fmla="*/ 1019485 w 2185562"/>
              <a:gd name="connsiteY3" fmla="*/ 418945 h 2391937"/>
              <a:gd name="connsiteX4" fmla="*/ 1019485 w 2185562"/>
              <a:gd name="connsiteY4" fmla="*/ 516131 h 2391937"/>
              <a:gd name="connsiteX5" fmla="*/ 1566747 w 2185562"/>
              <a:gd name="connsiteY5" fmla="*/ 512956 h 2391937"/>
              <a:gd name="connsiteX6" fmla="*/ 1566747 w 2185562"/>
              <a:gd name="connsiteY6" fmla="*/ 412595 h 2391937"/>
              <a:gd name="connsiteX7" fmla="*/ 1187605 w 2185562"/>
              <a:gd name="connsiteY7" fmla="*/ 407019 h 2391937"/>
              <a:gd name="connsiteX8" fmla="*/ 1187605 w 2185562"/>
              <a:gd name="connsiteY8" fmla="*/ 0 h 2391937"/>
              <a:gd name="connsiteX9" fmla="*/ 2185562 w 2185562"/>
              <a:gd name="connsiteY9" fmla="*/ 3175 h 2391937"/>
              <a:gd name="connsiteX10" fmla="*/ 2179212 w 2185562"/>
              <a:gd name="connsiteY10" fmla="*/ 429244 h 2391937"/>
              <a:gd name="connsiteX11" fmla="*/ 1957736 w 2185562"/>
              <a:gd name="connsiteY11" fmla="*/ 422894 h 2391937"/>
              <a:gd name="connsiteX12" fmla="*/ 1957736 w 2185562"/>
              <a:gd name="connsiteY12" fmla="*/ 429554 h 2391937"/>
              <a:gd name="connsiteX13" fmla="*/ 1967261 w 2185562"/>
              <a:gd name="connsiteY13" fmla="*/ 458129 h 2391937"/>
              <a:gd name="connsiteX14" fmla="*/ 1956110 w 2185562"/>
              <a:gd name="connsiteY14" fmla="*/ 514505 h 2391937"/>
              <a:gd name="connsiteX15" fmla="*/ 1989641 w 2185562"/>
              <a:gd name="connsiteY15" fmla="*/ 504979 h 2391937"/>
              <a:gd name="connsiteX16" fmla="*/ 1973766 w 2185562"/>
              <a:gd name="connsiteY16" fmla="*/ 2391937 h 2391937"/>
              <a:gd name="connsiteX17" fmla="*/ 5576 w 2185562"/>
              <a:gd name="connsiteY17" fmla="*/ 2380785 h 2391937"/>
              <a:gd name="connsiteX18" fmla="*/ 0 w 2185562"/>
              <a:gd name="connsiteY18" fmla="*/ 485078 h 2391937"/>
              <a:gd name="connsiteX19" fmla="*/ 100361 w 2185562"/>
              <a:gd name="connsiteY19" fmla="*/ 501804 h 2391937"/>
              <a:gd name="connsiteX20" fmla="*/ 100361 w 2185562"/>
              <a:gd name="connsiteY20" fmla="*/ 418170 h 2391937"/>
              <a:gd name="connsiteX21" fmla="*/ 0 w 2185562"/>
              <a:gd name="connsiteY21" fmla="*/ 418170 h 2391937"/>
              <a:gd name="connsiteX22" fmla="*/ 5576 w 2185562"/>
              <a:gd name="connsiteY22" fmla="*/ 0 h 2391937"/>
              <a:gd name="connsiteX0" fmla="*/ 5576 w 2185562"/>
              <a:gd name="connsiteY0" fmla="*/ 0 h 2391937"/>
              <a:gd name="connsiteX1" fmla="*/ 1103971 w 2185562"/>
              <a:gd name="connsiteY1" fmla="*/ 0 h 2391937"/>
              <a:gd name="connsiteX2" fmla="*/ 1109547 w 2185562"/>
              <a:gd name="connsiteY2" fmla="*/ 418170 h 2391937"/>
              <a:gd name="connsiteX3" fmla="*/ 1019485 w 2185562"/>
              <a:gd name="connsiteY3" fmla="*/ 418945 h 2391937"/>
              <a:gd name="connsiteX4" fmla="*/ 1019485 w 2185562"/>
              <a:gd name="connsiteY4" fmla="*/ 516131 h 2391937"/>
              <a:gd name="connsiteX5" fmla="*/ 1566747 w 2185562"/>
              <a:gd name="connsiteY5" fmla="*/ 512956 h 2391937"/>
              <a:gd name="connsiteX6" fmla="*/ 1566747 w 2185562"/>
              <a:gd name="connsiteY6" fmla="*/ 412595 h 2391937"/>
              <a:gd name="connsiteX7" fmla="*/ 1187605 w 2185562"/>
              <a:gd name="connsiteY7" fmla="*/ 422894 h 2391937"/>
              <a:gd name="connsiteX8" fmla="*/ 1187605 w 2185562"/>
              <a:gd name="connsiteY8" fmla="*/ 0 h 2391937"/>
              <a:gd name="connsiteX9" fmla="*/ 2185562 w 2185562"/>
              <a:gd name="connsiteY9" fmla="*/ 3175 h 2391937"/>
              <a:gd name="connsiteX10" fmla="*/ 2179212 w 2185562"/>
              <a:gd name="connsiteY10" fmla="*/ 429244 h 2391937"/>
              <a:gd name="connsiteX11" fmla="*/ 1957736 w 2185562"/>
              <a:gd name="connsiteY11" fmla="*/ 422894 h 2391937"/>
              <a:gd name="connsiteX12" fmla="*/ 1957736 w 2185562"/>
              <a:gd name="connsiteY12" fmla="*/ 429554 h 2391937"/>
              <a:gd name="connsiteX13" fmla="*/ 1967261 w 2185562"/>
              <a:gd name="connsiteY13" fmla="*/ 458129 h 2391937"/>
              <a:gd name="connsiteX14" fmla="*/ 1956110 w 2185562"/>
              <a:gd name="connsiteY14" fmla="*/ 514505 h 2391937"/>
              <a:gd name="connsiteX15" fmla="*/ 1989641 w 2185562"/>
              <a:gd name="connsiteY15" fmla="*/ 504979 h 2391937"/>
              <a:gd name="connsiteX16" fmla="*/ 1973766 w 2185562"/>
              <a:gd name="connsiteY16" fmla="*/ 2391937 h 2391937"/>
              <a:gd name="connsiteX17" fmla="*/ 5576 w 2185562"/>
              <a:gd name="connsiteY17" fmla="*/ 2380785 h 2391937"/>
              <a:gd name="connsiteX18" fmla="*/ 0 w 2185562"/>
              <a:gd name="connsiteY18" fmla="*/ 485078 h 2391937"/>
              <a:gd name="connsiteX19" fmla="*/ 100361 w 2185562"/>
              <a:gd name="connsiteY19" fmla="*/ 501804 h 2391937"/>
              <a:gd name="connsiteX20" fmla="*/ 100361 w 2185562"/>
              <a:gd name="connsiteY20" fmla="*/ 418170 h 2391937"/>
              <a:gd name="connsiteX21" fmla="*/ 0 w 2185562"/>
              <a:gd name="connsiteY21" fmla="*/ 418170 h 2391937"/>
              <a:gd name="connsiteX22" fmla="*/ 5576 w 2185562"/>
              <a:gd name="connsiteY22" fmla="*/ 0 h 2391937"/>
              <a:gd name="connsiteX0" fmla="*/ 5576 w 2185562"/>
              <a:gd name="connsiteY0" fmla="*/ 0 h 2391937"/>
              <a:gd name="connsiteX1" fmla="*/ 1103971 w 2185562"/>
              <a:gd name="connsiteY1" fmla="*/ 0 h 2391937"/>
              <a:gd name="connsiteX2" fmla="*/ 1109547 w 2185562"/>
              <a:gd name="connsiteY2" fmla="*/ 418170 h 2391937"/>
              <a:gd name="connsiteX3" fmla="*/ 1019485 w 2185562"/>
              <a:gd name="connsiteY3" fmla="*/ 418945 h 2391937"/>
              <a:gd name="connsiteX4" fmla="*/ 1019485 w 2185562"/>
              <a:gd name="connsiteY4" fmla="*/ 516131 h 2391937"/>
              <a:gd name="connsiteX5" fmla="*/ 1566747 w 2185562"/>
              <a:gd name="connsiteY5" fmla="*/ 512956 h 2391937"/>
              <a:gd name="connsiteX6" fmla="*/ 1566747 w 2185562"/>
              <a:gd name="connsiteY6" fmla="*/ 425295 h 2391937"/>
              <a:gd name="connsiteX7" fmla="*/ 1187605 w 2185562"/>
              <a:gd name="connsiteY7" fmla="*/ 422894 h 2391937"/>
              <a:gd name="connsiteX8" fmla="*/ 1187605 w 2185562"/>
              <a:gd name="connsiteY8" fmla="*/ 0 h 2391937"/>
              <a:gd name="connsiteX9" fmla="*/ 2185562 w 2185562"/>
              <a:gd name="connsiteY9" fmla="*/ 3175 h 2391937"/>
              <a:gd name="connsiteX10" fmla="*/ 2179212 w 2185562"/>
              <a:gd name="connsiteY10" fmla="*/ 429244 h 2391937"/>
              <a:gd name="connsiteX11" fmla="*/ 1957736 w 2185562"/>
              <a:gd name="connsiteY11" fmla="*/ 422894 h 2391937"/>
              <a:gd name="connsiteX12" fmla="*/ 1957736 w 2185562"/>
              <a:gd name="connsiteY12" fmla="*/ 429554 h 2391937"/>
              <a:gd name="connsiteX13" fmla="*/ 1967261 w 2185562"/>
              <a:gd name="connsiteY13" fmla="*/ 458129 h 2391937"/>
              <a:gd name="connsiteX14" fmla="*/ 1956110 w 2185562"/>
              <a:gd name="connsiteY14" fmla="*/ 514505 h 2391937"/>
              <a:gd name="connsiteX15" fmla="*/ 1989641 w 2185562"/>
              <a:gd name="connsiteY15" fmla="*/ 504979 h 2391937"/>
              <a:gd name="connsiteX16" fmla="*/ 1973766 w 2185562"/>
              <a:gd name="connsiteY16" fmla="*/ 2391937 h 2391937"/>
              <a:gd name="connsiteX17" fmla="*/ 5576 w 2185562"/>
              <a:gd name="connsiteY17" fmla="*/ 2380785 h 2391937"/>
              <a:gd name="connsiteX18" fmla="*/ 0 w 2185562"/>
              <a:gd name="connsiteY18" fmla="*/ 485078 h 2391937"/>
              <a:gd name="connsiteX19" fmla="*/ 100361 w 2185562"/>
              <a:gd name="connsiteY19" fmla="*/ 501804 h 2391937"/>
              <a:gd name="connsiteX20" fmla="*/ 100361 w 2185562"/>
              <a:gd name="connsiteY20" fmla="*/ 418170 h 2391937"/>
              <a:gd name="connsiteX21" fmla="*/ 0 w 2185562"/>
              <a:gd name="connsiteY21" fmla="*/ 418170 h 2391937"/>
              <a:gd name="connsiteX22" fmla="*/ 5576 w 2185562"/>
              <a:gd name="connsiteY22" fmla="*/ 0 h 2391937"/>
              <a:gd name="connsiteX0" fmla="*/ 5576 w 2185562"/>
              <a:gd name="connsiteY0" fmla="*/ 0 h 2391937"/>
              <a:gd name="connsiteX1" fmla="*/ 1103971 w 2185562"/>
              <a:gd name="connsiteY1" fmla="*/ 0 h 2391937"/>
              <a:gd name="connsiteX2" fmla="*/ 1109547 w 2185562"/>
              <a:gd name="connsiteY2" fmla="*/ 418170 h 2391937"/>
              <a:gd name="connsiteX3" fmla="*/ 1019485 w 2185562"/>
              <a:gd name="connsiteY3" fmla="*/ 418945 h 2391937"/>
              <a:gd name="connsiteX4" fmla="*/ 1019485 w 2185562"/>
              <a:gd name="connsiteY4" fmla="*/ 516131 h 2391937"/>
              <a:gd name="connsiteX5" fmla="*/ 1566747 w 2185562"/>
              <a:gd name="connsiteY5" fmla="*/ 512956 h 2391937"/>
              <a:gd name="connsiteX6" fmla="*/ 1566747 w 2185562"/>
              <a:gd name="connsiteY6" fmla="*/ 425295 h 2391937"/>
              <a:gd name="connsiteX7" fmla="*/ 1187605 w 2185562"/>
              <a:gd name="connsiteY7" fmla="*/ 422894 h 2391937"/>
              <a:gd name="connsiteX8" fmla="*/ 1187605 w 2185562"/>
              <a:gd name="connsiteY8" fmla="*/ 0 h 2391937"/>
              <a:gd name="connsiteX9" fmla="*/ 2185562 w 2185562"/>
              <a:gd name="connsiteY9" fmla="*/ 3175 h 2391937"/>
              <a:gd name="connsiteX10" fmla="*/ 2179212 w 2185562"/>
              <a:gd name="connsiteY10" fmla="*/ 429244 h 2391937"/>
              <a:gd name="connsiteX11" fmla="*/ 1957736 w 2185562"/>
              <a:gd name="connsiteY11" fmla="*/ 422894 h 2391937"/>
              <a:gd name="connsiteX12" fmla="*/ 1957736 w 2185562"/>
              <a:gd name="connsiteY12" fmla="*/ 429554 h 2391937"/>
              <a:gd name="connsiteX13" fmla="*/ 1967261 w 2185562"/>
              <a:gd name="connsiteY13" fmla="*/ 458129 h 2391937"/>
              <a:gd name="connsiteX14" fmla="*/ 1956110 w 2185562"/>
              <a:gd name="connsiteY14" fmla="*/ 514505 h 2391937"/>
              <a:gd name="connsiteX15" fmla="*/ 1989641 w 2185562"/>
              <a:gd name="connsiteY15" fmla="*/ 504979 h 2391937"/>
              <a:gd name="connsiteX16" fmla="*/ 1973766 w 2185562"/>
              <a:gd name="connsiteY16" fmla="*/ 2391937 h 2391937"/>
              <a:gd name="connsiteX17" fmla="*/ 5576 w 2185562"/>
              <a:gd name="connsiteY17" fmla="*/ 2380785 h 2391937"/>
              <a:gd name="connsiteX18" fmla="*/ 0 w 2185562"/>
              <a:gd name="connsiteY18" fmla="*/ 500953 h 2391937"/>
              <a:gd name="connsiteX19" fmla="*/ 100361 w 2185562"/>
              <a:gd name="connsiteY19" fmla="*/ 501804 h 2391937"/>
              <a:gd name="connsiteX20" fmla="*/ 100361 w 2185562"/>
              <a:gd name="connsiteY20" fmla="*/ 418170 h 2391937"/>
              <a:gd name="connsiteX21" fmla="*/ 0 w 2185562"/>
              <a:gd name="connsiteY21" fmla="*/ 418170 h 2391937"/>
              <a:gd name="connsiteX22" fmla="*/ 5576 w 2185562"/>
              <a:gd name="connsiteY22" fmla="*/ 0 h 2391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185562" h="2391937">
                <a:moveTo>
                  <a:pt x="5576" y="0"/>
                </a:moveTo>
                <a:lnTo>
                  <a:pt x="1103971" y="0"/>
                </a:lnTo>
                <a:cubicBezTo>
                  <a:pt x="1105830" y="139390"/>
                  <a:pt x="1107688" y="278780"/>
                  <a:pt x="1109547" y="418170"/>
                </a:cubicBezTo>
                <a:lnTo>
                  <a:pt x="1019485" y="418945"/>
                </a:lnTo>
                <a:cubicBezTo>
                  <a:pt x="1018427" y="452399"/>
                  <a:pt x="1020543" y="482677"/>
                  <a:pt x="1019485" y="516131"/>
                </a:cubicBezTo>
                <a:lnTo>
                  <a:pt x="1566747" y="512956"/>
                </a:lnTo>
                <a:lnTo>
                  <a:pt x="1566747" y="425295"/>
                </a:lnTo>
                <a:lnTo>
                  <a:pt x="1187605" y="422894"/>
                </a:lnTo>
                <a:lnTo>
                  <a:pt x="1187605" y="0"/>
                </a:lnTo>
                <a:lnTo>
                  <a:pt x="2185562" y="3175"/>
                </a:lnTo>
                <a:cubicBezTo>
                  <a:pt x="2183445" y="145198"/>
                  <a:pt x="2181329" y="287221"/>
                  <a:pt x="2179212" y="429244"/>
                </a:cubicBezTo>
                <a:lnTo>
                  <a:pt x="1957736" y="422894"/>
                </a:lnTo>
                <a:cubicBezTo>
                  <a:pt x="1957736" y="452631"/>
                  <a:pt x="1956149" y="423682"/>
                  <a:pt x="1957736" y="429554"/>
                </a:cubicBezTo>
                <a:cubicBezTo>
                  <a:pt x="1959323" y="435426"/>
                  <a:pt x="1967532" y="443971"/>
                  <a:pt x="1967261" y="458129"/>
                </a:cubicBezTo>
                <a:cubicBezTo>
                  <a:pt x="1966990" y="472287"/>
                  <a:pt x="1959827" y="495713"/>
                  <a:pt x="1956110" y="514505"/>
                </a:cubicBezTo>
                <a:lnTo>
                  <a:pt x="1989641" y="504979"/>
                </a:lnTo>
                <a:lnTo>
                  <a:pt x="1973766" y="2391937"/>
                </a:lnTo>
                <a:lnTo>
                  <a:pt x="5576" y="2380785"/>
                </a:lnTo>
                <a:cubicBezTo>
                  <a:pt x="3717" y="1748883"/>
                  <a:pt x="1859" y="1132855"/>
                  <a:pt x="0" y="500953"/>
                </a:cubicBezTo>
                <a:lnTo>
                  <a:pt x="100361" y="501804"/>
                </a:lnTo>
                <a:lnTo>
                  <a:pt x="100361" y="418170"/>
                </a:lnTo>
                <a:lnTo>
                  <a:pt x="0" y="418170"/>
                </a:lnTo>
                <a:cubicBezTo>
                  <a:pt x="1859" y="278780"/>
                  <a:pt x="3717" y="139390"/>
                  <a:pt x="5576" y="0"/>
                </a:cubicBezTo>
                <a:close/>
              </a:path>
            </a:pathLst>
          </a:custGeom>
          <a:solidFill>
            <a:srgbClr val="FFFF00">
              <a:alpha val="50196"/>
            </a:srgb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69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458" y="-51929"/>
            <a:ext cx="8075919" cy="6051896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2500796" y="5081231"/>
            <a:ext cx="365368" cy="1394058"/>
          </a:xfrm>
          <a:custGeom>
            <a:avLst/>
            <a:gdLst>
              <a:gd name="connsiteX0" fmla="*/ 0 w 416966"/>
              <a:gd name="connsiteY0" fmla="*/ 1433779 h 1484986"/>
              <a:gd name="connsiteX1" fmla="*/ 241402 w 416966"/>
              <a:gd name="connsiteY1" fmla="*/ 0 h 1484986"/>
              <a:gd name="connsiteX2" fmla="*/ 416966 w 416966"/>
              <a:gd name="connsiteY2" fmla="*/ 29261 h 1484986"/>
              <a:gd name="connsiteX3" fmla="*/ 131674 w 416966"/>
              <a:gd name="connsiteY3" fmla="*/ 1484986 h 1484986"/>
              <a:gd name="connsiteX4" fmla="*/ 0 w 416966"/>
              <a:gd name="connsiteY4" fmla="*/ 1433779 h 1484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966" h="1484986">
                <a:moveTo>
                  <a:pt x="0" y="1433779"/>
                </a:moveTo>
                <a:lnTo>
                  <a:pt x="241402" y="0"/>
                </a:lnTo>
                <a:lnTo>
                  <a:pt x="416966" y="29261"/>
                </a:lnTo>
                <a:lnTo>
                  <a:pt x="131674" y="1484986"/>
                </a:lnTo>
                <a:lnTo>
                  <a:pt x="0" y="143377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947215" y="2820849"/>
            <a:ext cx="1871749" cy="2244427"/>
          </a:xfrm>
          <a:custGeom>
            <a:avLst/>
            <a:gdLst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04035 h 2390821"/>
              <a:gd name="connsiteX13" fmla="*/ 1003609 w 1980456"/>
              <a:gd name="connsiteY13" fmla="*/ 396983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04035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21877 h 2390821"/>
              <a:gd name="connsiteX12" fmla="*/ 1012530 w 1980456"/>
              <a:gd name="connsiteY12" fmla="*/ 517416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12957 h 2390821"/>
              <a:gd name="connsiteX12" fmla="*/ 1012530 w 1980456"/>
              <a:gd name="connsiteY12" fmla="*/ 517416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  <a:gd name="connsiteX0" fmla="*/ 13381 w 1980456"/>
              <a:gd name="connsiteY0" fmla="*/ 8921 h 2390821"/>
              <a:gd name="connsiteX1" fmla="*/ 8921 w 1980456"/>
              <a:gd name="connsiteY1" fmla="*/ 414825 h 2390821"/>
              <a:gd name="connsiteX2" fmla="*/ 111512 w 1980456"/>
              <a:gd name="connsiteY2" fmla="*/ 414825 h 2390821"/>
              <a:gd name="connsiteX3" fmla="*/ 111512 w 1980456"/>
              <a:gd name="connsiteY3" fmla="*/ 512956 h 2390821"/>
              <a:gd name="connsiteX4" fmla="*/ 0 w 1980456"/>
              <a:gd name="connsiteY4" fmla="*/ 512956 h 2390821"/>
              <a:gd name="connsiteX5" fmla="*/ 0 w 1980456"/>
              <a:gd name="connsiteY5" fmla="*/ 2390821 h 2390821"/>
              <a:gd name="connsiteX6" fmla="*/ 1980456 w 1980456"/>
              <a:gd name="connsiteY6" fmla="*/ 2386361 h 2390821"/>
              <a:gd name="connsiteX7" fmla="*/ 1980456 w 1980456"/>
              <a:gd name="connsiteY7" fmla="*/ 495114 h 2390821"/>
              <a:gd name="connsiteX8" fmla="*/ 1940312 w 1980456"/>
              <a:gd name="connsiteY8" fmla="*/ 499575 h 2390821"/>
              <a:gd name="connsiteX9" fmla="*/ 1944772 w 1980456"/>
              <a:gd name="connsiteY9" fmla="*/ 428207 h 2390821"/>
              <a:gd name="connsiteX10" fmla="*/ 1561170 w 1980456"/>
              <a:gd name="connsiteY10" fmla="*/ 423746 h 2390821"/>
              <a:gd name="connsiteX11" fmla="*/ 1565631 w 1980456"/>
              <a:gd name="connsiteY11" fmla="*/ 512957 h 2390821"/>
              <a:gd name="connsiteX12" fmla="*/ 1012530 w 1980456"/>
              <a:gd name="connsiteY12" fmla="*/ 508495 h 2390821"/>
              <a:gd name="connsiteX13" fmla="*/ 1003609 w 1980456"/>
              <a:gd name="connsiteY13" fmla="*/ 405904 h 2390821"/>
              <a:gd name="connsiteX14" fmla="*/ 1097280 w 1980456"/>
              <a:gd name="connsiteY14" fmla="*/ 396983 h 2390821"/>
              <a:gd name="connsiteX15" fmla="*/ 1092819 w 1980456"/>
              <a:gd name="connsiteY15" fmla="*/ 0 h 2390821"/>
              <a:gd name="connsiteX16" fmla="*/ 13381 w 1980456"/>
              <a:gd name="connsiteY16" fmla="*/ 8921 h 2390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80456" h="2390821">
                <a:moveTo>
                  <a:pt x="13381" y="8921"/>
                </a:moveTo>
                <a:cubicBezTo>
                  <a:pt x="11894" y="144222"/>
                  <a:pt x="10408" y="279524"/>
                  <a:pt x="8921" y="414825"/>
                </a:cubicBezTo>
                <a:lnTo>
                  <a:pt x="111512" y="414825"/>
                </a:lnTo>
                <a:lnTo>
                  <a:pt x="111512" y="512956"/>
                </a:lnTo>
                <a:lnTo>
                  <a:pt x="0" y="512956"/>
                </a:lnTo>
                <a:lnTo>
                  <a:pt x="0" y="2390821"/>
                </a:lnTo>
                <a:lnTo>
                  <a:pt x="1980456" y="2386361"/>
                </a:lnTo>
                <a:lnTo>
                  <a:pt x="1980456" y="495114"/>
                </a:lnTo>
                <a:lnTo>
                  <a:pt x="1940312" y="499575"/>
                </a:lnTo>
                <a:lnTo>
                  <a:pt x="1944772" y="428207"/>
                </a:lnTo>
                <a:lnTo>
                  <a:pt x="1561170" y="423746"/>
                </a:lnTo>
                <a:lnTo>
                  <a:pt x="1565631" y="512957"/>
                </a:lnTo>
                <a:lnTo>
                  <a:pt x="1012530" y="508495"/>
                </a:lnTo>
                <a:lnTo>
                  <a:pt x="1003609" y="405904"/>
                </a:lnTo>
                <a:lnTo>
                  <a:pt x="1097280" y="396983"/>
                </a:lnTo>
                <a:lnTo>
                  <a:pt x="1092819" y="0"/>
                </a:lnTo>
                <a:lnTo>
                  <a:pt x="13381" y="8921"/>
                </a:lnTo>
                <a:close/>
              </a:path>
            </a:pathLst>
          </a:custGeom>
          <a:solidFill>
            <a:srgbClr val="FFFF00">
              <a:alpha val="50196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03695">
            <a:off x="2270798" y="6106362"/>
            <a:ext cx="534445" cy="801668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3866029" y="2820849"/>
            <a:ext cx="596090" cy="406445"/>
          </a:xfrm>
          <a:custGeom>
            <a:avLst/>
            <a:gdLst>
              <a:gd name="connsiteX0" fmla="*/ 0 w 1276066"/>
              <a:gd name="connsiteY0" fmla="*/ 406021 h 406021"/>
              <a:gd name="connsiteX1" fmla="*/ 1276066 w 1276066"/>
              <a:gd name="connsiteY1" fmla="*/ 402609 h 406021"/>
              <a:gd name="connsiteX2" fmla="*/ 1276066 w 1276066"/>
              <a:gd name="connsiteY2" fmla="*/ 0 h 406021"/>
              <a:gd name="connsiteX3" fmla="*/ 0 w 1276066"/>
              <a:gd name="connsiteY3" fmla="*/ 3412 h 406021"/>
              <a:gd name="connsiteX4" fmla="*/ 0 w 1276066"/>
              <a:gd name="connsiteY4" fmla="*/ 406021 h 406021"/>
              <a:gd name="connsiteX0" fmla="*/ 802888 w 2078954"/>
              <a:gd name="connsiteY0" fmla="*/ 406021 h 406021"/>
              <a:gd name="connsiteX1" fmla="*/ 2078954 w 2078954"/>
              <a:gd name="connsiteY1" fmla="*/ 402609 h 406021"/>
              <a:gd name="connsiteX2" fmla="*/ 2078954 w 2078954"/>
              <a:gd name="connsiteY2" fmla="*/ 0 h 406021"/>
              <a:gd name="connsiteX3" fmla="*/ 0 w 2078954"/>
              <a:gd name="connsiteY3" fmla="*/ 3412 h 406021"/>
              <a:gd name="connsiteX4" fmla="*/ 802888 w 2078954"/>
              <a:gd name="connsiteY4" fmla="*/ 406021 h 406021"/>
              <a:gd name="connsiteX0" fmla="*/ 11151 w 2078954"/>
              <a:gd name="connsiteY0" fmla="*/ 406021 h 406021"/>
              <a:gd name="connsiteX1" fmla="*/ 2078954 w 2078954"/>
              <a:gd name="connsiteY1" fmla="*/ 402609 h 406021"/>
              <a:gd name="connsiteX2" fmla="*/ 2078954 w 2078954"/>
              <a:gd name="connsiteY2" fmla="*/ 0 h 406021"/>
              <a:gd name="connsiteX3" fmla="*/ 0 w 2078954"/>
              <a:gd name="connsiteY3" fmla="*/ 3412 h 406021"/>
              <a:gd name="connsiteX4" fmla="*/ 11151 w 2078954"/>
              <a:gd name="connsiteY4" fmla="*/ 406021 h 406021"/>
              <a:gd name="connsiteX0" fmla="*/ 11151 w 2078954"/>
              <a:gd name="connsiteY0" fmla="*/ 406021 h 406021"/>
              <a:gd name="connsiteX1" fmla="*/ 579115 w 2078954"/>
              <a:gd name="connsiteY1" fmla="*/ 402609 h 406021"/>
              <a:gd name="connsiteX2" fmla="*/ 2078954 w 2078954"/>
              <a:gd name="connsiteY2" fmla="*/ 0 h 406021"/>
              <a:gd name="connsiteX3" fmla="*/ 0 w 2078954"/>
              <a:gd name="connsiteY3" fmla="*/ 3412 h 406021"/>
              <a:gd name="connsiteX4" fmla="*/ 11151 w 2078954"/>
              <a:gd name="connsiteY4" fmla="*/ 406021 h 406021"/>
              <a:gd name="connsiteX0" fmla="*/ 11151 w 584691"/>
              <a:gd name="connsiteY0" fmla="*/ 402609 h 402609"/>
              <a:gd name="connsiteX1" fmla="*/ 579115 w 584691"/>
              <a:gd name="connsiteY1" fmla="*/ 399197 h 402609"/>
              <a:gd name="connsiteX2" fmla="*/ 584691 w 584691"/>
              <a:gd name="connsiteY2" fmla="*/ 7739 h 402609"/>
              <a:gd name="connsiteX3" fmla="*/ 0 w 584691"/>
              <a:gd name="connsiteY3" fmla="*/ 0 h 402609"/>
              <a:gd name="connsiteX4" fmla="*/ 11151 w 584691"/>
              <a:gd name="connsiteY4" fmla="*/ 402609 h 402609"/>
              <a:gd name="connsiteX0" fmla="*/ 11151 w 584691"/>
              <a:gd name="connsiteY0" fmla="*/ 406022 h 406022"/>
              <a:gd name="connsiteX1" fmla="*/ 579115 w 584691"/>
              <a:gd name="connsiteY1" fmla="*/ 402610 h 406022"/>
              <a:gd name="connsiteX2" fmla="*/ 584691 w 584691"/>
              <a:gd name="connsiteY2" fmla="*/ 0 h 406022"/>
              <a:gd name="connsiteX3" fmla="*/ 0 w 584691"/>
              <a:gd name="connsiteY3" fmla="*/ 3413 h 406022"/>
              <a:gd name="connsiteX4" fmla="*/ 11151 w 584691"/>
              <a:gd name="connsiteY4" fmla="*/ 406022 h 406022"/>
              <a:gd name="connsiteX0" fmla="*/ 0 w 590267"/>
              <a:gd name="connsiteY0" fmla="*/ 411598 h 411598"/>
              <a:gd name="connsiteX1" fmla="*/ 584691 w 590267"/>
              <a:gd name="connsiteY1" fmla="*/ 402610 h 411598"/>
              <a:gd name="connsiteX2" fmla="*/ 590267 w 590267"/>
              <a:gd name="connsiteY2" fmla="*/ 0 h 411598"/>
              <a:gd name="connsiteX3" fmla="*/ 5576 w 590267"/>
              <a:gd name="connsiteY3" fmla="*/ 3413 h 411598"/>
              <a:gd name="connsiteX4" fmla="*/ 0 w 590267"/>
              <a:gd name="connsiteY4" fmla="*/ 411598 h 411598"/>
              <a:gd name="connsiteX0" fmla="*/ 0 w 596090"/>
              <a:gd name="connsiteY0" fmla="*/ 411598 h 411598"/>
              <a:gd name="connsiteX1" fmla="*/ 595843 w 596090"/>
              <a:gd name="connsiteY1" fmla="*/ 408185 h 411598"/>
              <a:gd name="connsiteX2" fmla="*/ 590267 w 596090"/>
              <a:gd name="connsiteY2" fmla="*/ 0 h 411598"/>
              <a:gd name="connsiteX3" fmla="*/ 5576 w 596090"/>
              <a:gd name="connsiteY3" fmla="*/ 3413 h 411598"/>
              <a:gd name="connsiteX4" fmla="*/ 0 w 596090"/>
              <a:gd name="connsiteY4" fmla="*/ 411598 h 41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6090" h="411598">
                <a:moveTo>
                  <a:pt x="0" y="411598"/>
                </a:moveTo>
                <a:lnTo>
                  <a:pt x="595843" y="408185"/>
                </a:lnTo>
                <a:cubicBezTo>
                  <a:pt x="597702" y="277699"/>
                  <a:pt x="588408" y="130486"/>
                  <a:pt x="590267" y="0"/>
                </a:cubicBezTo>
                <a:lnTo>
                  <a:pt x="5576" y="3413"/>
                </a:lnTo>
                <a:cubicBezTo>
                  <a:pt x="6713" y="136479"/>
                  <a:pt x="2275" y="275120"/>
                  <a:pt x="0" y="411598"/>
                </a:cubicBezTo>
                <a:close/>
              </a:path>
            </a:pathLst>
          </a:custGeom>
          <a:solidFill>
            <a:srgbClr val="FFFF00">
              <a:alpha val="50196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</a:t>
            </a:r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11" name="Freeform 10"/>
          <p:cNvSpPr/>
          <p:nvPr/>
        </p:nvSpPr>
        <p:spPr>
          <a:xfrm>
            <a:off x="4462119" y="2820850"/>
            <a:ext cx="2797958" cy="2252382"/>
          </a:xfrm>
          <a:custGeom>
            <a:avLst/>
            <a:gdLst>
              <a:gd name="connsiteX0" fmla="*/ 0 w 1320421"/>
              <a:gd name="connsiteY0" fmla="*/ 17060 h 2391770"/>
              <a:gd name="connsiteX1" fmla="*/ 0 w 1320421"/>
              <a:gd name="connsiteY1" fmla="*/ 423080 h 2391770"/>
              <a:gd name="connsiteX2" fmla="*/ 40943 w 1320421"/>
              <a:gd name="connsiteY2" fmla="*/ 416257 h 2391770"/>
              <a:gd name="connsiteX3" fmla="*/ 665328 w 1320421"/>
              <a:gd name="connsiteY3" fmla="*/ 423080 h 2391770"/>
              <a:gd name="connsiteX4" fmla="*/ 651681 w 1320421"/>
              <a:gd name="connsiteY4" fmla="*/ 2388358 h 2391770"/>
              <a:gd name="connsiteX5" fmla="*/ 1320421 w 1320421"/>
              <a:gd name="connsiteY5" fmla="*/ 2391770 h 2391770"/>
              <a:gd name="connsiteX6" fmla="*/ 1320421 w 1320421"/>
              <a:gd name="connsiteY6" fmla="*/ 0 h 2391770"/>
              <a:gd name="connsiteX7" fmla="*/ 0 w 1320421"/>
              <a:gd name="connsiteY7" fmla="*/ 17060 h 2391770"/>
              <a:gd name="connsiteX0" fmla="*/ 1477537 w 2797958"/>
              <a:gd name="connsiteY0" fmla="*/ 17060 h 2391770"/>
              <a:gd name="connsiteX1" fmla="*/ 0 w 2797958"/>
              <a:gd name="connsiteY1" fmla="*/ 411929 h 2391770"/>
              <a:gd name="connsiteX2" fmla="*/ 1518480 w 2797958"/>
              <a:gd name="connsiteY2" fmla="*/ 416257 h 2391770"/>
              <a:gd name="connsiteX3" fmla="*/ 2142865 w 2797958"/>
              <a:gd name="connsiteY3" fmla="*/ 423080 h 2391770"/>
              <a:gd name="connsiteX4" fmla="*/ 2129218 w 2797958"/>
              <a:gd name="connsiteY4" fmla="*/ 2388358 h 2391770"/>
              <a:gd name="connsiteX5" fmla="*/ 2797958 w 2797958"/>
              <a:gd name="connsiteY5" fmla="*/ 2391770 h 2391770"/>
              <a:gd name="connsiteX6" fmla="*/ 2797958 w 2797958"/>
              <a:gd name="connsiteY6" fmla="*/ 0 h 2391770"/>
              <a:gd name="connsiteX7" fmla="*/ 1477537 w 2797958"/>
              <a:gd name="connsiteY7" fmla="*/ 17060 h 2391770"/>
              <a:gd name="connsiteX0" fmla="*/ 0 w 2797958"/>
              <a:gd name="connsiteY0" fmla="*/ 5909 h 2391770"/>
              <a:gd name="connsiteX1" fmla="*/ 0 w 2797958"/>
              <a:gd name="connsiteY1" fmla="*/ 411929 h 2391770"/>
              <a:gd name="connsiteX2" fmla="*/ 1518480 w 2797958"/>
              <a:gd name="connsiteY2" fmla="*/ 416257 h 2391770"/>
              <a:gd name="connsiteX3" fmla="*/ 2142865 w 2797958"/>
              <a:gd name="connsiteY3" fmla="*/ 423080 h 2391770"/>
              <a:gd name="connsiteX4" fmla="*/ 2129218 w 2797958"/>
              <a:gd name="connsiteY4" fmla="*/ 2388358 h 2391770"/>
              <a:gd name="connsiteX5" fmla="*/ 2797958 w 2797958"/>
              <a:gd name="connsiteY5" fmla="*/ 2391770 h 2391770"/>
              <a:gd name="connsiteX6" fmla="*/ 2797958 w 2797958"/>
              <a:gd name="connsiteY6" fmla="*/ 0 h 2391770"/>
              <a:gd name="connsiteX7" fmla="*/ 0 w 2797958"/>
              <a:gd name="connsiteY7" fmla="*/ 5909 h 239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97958" h="2391770">
                <a:moveTo>
                  <a:pt x="0" y="5909"/>
                </a:moveTo>
                <a:lnTo>
                  <a:pt x="0" y="411929"/>
                </a:lnTo>
                <a:lnTo>
                  <a:pt x="1518480" y="416257"/>
                </a:lnTo>
                <a:lnTo>
                  <a:pt x="2142865" y="423080"/>
                </a:lnTo>
                <a:lnTo>
                  <a:pt x="2129218" y="2388358"/>
                </a:lnTo>
                <a:lnTo>
                  <a:pt x="2797958" y="2391770"/>
                </a:lnTo>
                <a:lnTo>
                  <a:pt x="2797958" y="0"/>
                </a:lnTo>
                <a:lnTo>
                  <a:pt x="0" y="5909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Freeform 1"/>
          <p:cNvSpPr/>
          <p:nvPr/>
        </p:nvSpPr>
        <p:spPr>
          <a:xfrm>
            <a:off x="1956547" y="974912"/>
            <a:ext cx="1909482" cy="2252382"/>
          </a:xfrm>
          <a:custGeom>
            <a:avLst/>
            <a:gdLst>
              <a:gd name="connsiteX0" fmla="*/ 3362 w 1909482"/>
              <a:gd name="connsiteY0" fmla="*/ 0 h 2252382"/>
              <a:gd name="connsiteX1" fmla="*/ 1519518 w 1909482"/>
              <a:gd name="connsiteY1" fmla="*/ 0 h 2252382"/>
              <a:gd name="connsiteX2" fmla="*/ 1519518 w 1909482"/>
              <a:gd name="connsiteY2" fmla="*/ 90767 h 2252382"/>
              <a:gd name="connsiteX3" fmla="*/ 1610285 w 1909482"/>
              <a:gd name="connsiteY3" fmla="*/ 90767 h 2252382"/>
              <a:gd name="connsiteX4" fmla="*/ 1610285 w 1909482"/>
              <a:gd name="connsiteY4" fmla="*/ 6723 h 2252382"/>
              <a:gd name="connsiteX5" fmla="*/ 1842247 w 1909482"/>
              <a:gd name="connsiteY5" fmla="*/ 10085 h 2252382"/>
              <a:gd name="connsiteX6" fmla="*/ 1848971 w 1909482"/>
              <a:gd name="connsiteY6" fmla="*/ 837079 h 2252382"/>
              <a:gd name="connsiteX7" fmla="*/ 1600200 w 1909482"/>
              <a:gd name="connsiteY7" fmla="*/ 843803 h 2252382"/>
              <a:gd name="connsiteX8" fmla="*/ 1603562 w 1909482"/>
              <a:gd name="connsiteY8" fmla="*/ 790014 h 2252382"/>
              <a:gd name="connsiteX9" fmla="*/ 1512794 w 1909482"/>
              <a:gd name="connsiteY9" fmla="*/ 790014 h 2252382"/>
              <a:gd name="connsiteX10" fmla="*/ 1526241 w 1909482"/>
              <a:gd name="connsiteY10" fmla="*/ 1771650 h 2252382"/>
              <a:gd name="connsiteX11" fmla="*/ 1459006 w 1909482"/>
              <a:gd name="connsiteY11" fmla="*/ 1771650 h 2252382"/>
              <a:gd name="connsiteX12" fmla="*/ 1462368 w 1909482"/>
              <a:gd name="connsiteY12" fmla="*/ 1852332 h 2252382"/>
              <a:gd name="connsiteX13" fmla="*/ 1909482 w 1909482"/>
              <a:gd name="connsiteY13" fmla="*/ 1852332 h 2252382"/>
              <a:gd name="connsiteX14" fmla="*/ 1906121 w 1909482"/>
              <a:gd name="connsiteY14" fmla="*/ 2249020 h 2252382"/>
              <a:gd name="connsiteX15" fmla="*/ 1119468 w 1909482"/>
              <a:gd name="connsiteY15" fmla="*/ 2252382 h 2252382"/>
              <a:gd name="connsiteX16" fmla="*/ 1109382 w 1909482"/>
              <a:gd name="connsiteY16" fmla="*/ 1848970 h 2252382"/>
              <a:gd name="connsiteX17" fmla="*/ 1153085 w 1909482"/>
              <a:gd name="connsiteY17" fmla="*/ 1848970 h 2252382"/>
              <a:gd name="connsiteX18" fmla="*/ 1153085 w 1909482"/>
              <a:gd name="connsiteY18" fmla="*/ 1768288 h 2252382"/>
              <a:gd name="connsiteX19" fmla="*/ 0 w 1909482"/>
              <a:gd name="connsiteY19" fmla="*/ 1775012 h 2252382"/>
              <a:gd name="connsiteX20" fmla="*/ 3362 w 1909482"/>
              <a:gd name="connsiteY20" fmla="*/ 0 h 2252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909482" h="2252382">
                <a:moveTo>
                  <a:pt x="3362" y="0"/>
                </a:moveTo>
                <a:lnTo>
                  <a:pt x="1519518" y="0"/>
                </a:lnTo>
                <a:lnTo>
                  <a:pt x="1519518" y="90767"/>
                </a:lnTo>
                <a:lnTo>
                  <a:pt x="1610285" y="90767"/>
                </a:lnTo>
                <a:lnTo>
                  <a:pt x="1610285" y="6723"/>
                </a:lnTo>
                <a:lnTo>
                  <a:pt x="1842247" y="10085"/>
                </a:lnTo>
                <a:cubicBezTo>
                  <a:pt x="1844488" y="285750"/>
                  <a:pt x="1846730" y="561414"/>
                  <a:pt x="1848971" y="837079"/>
                </a:cubicBezTo>
                <a:lnTo>
                  <a:pt x="1600200" y="843803"/>
                </a:lnTo>
                <a:lnTo>
                  <a:pt x="1603562" y="790014"/>
                </a:lnTo>
                <a:lnTo>
                  <a:pt x="1512794" y="790014"/>
                </a:lnTo>
                <a:lnTo>
                  <a:pt x="1526241" y="1771650"/>
                </a:lnTo>
                <a:lnTo>
                  <a:pt x="1459006" y="1771650"/>
                </a:lnTo>
                <a:lnTo>
                  <a:pt x="1462368" y="1852332"/>
                </a:lnTo>
                <a:lnTo>
                  <a:pt x="1909482" y="1852332"/>
                </a:lnTo>
                <a:cubicBezTo>
                  <a:pt x="1908362" y="1984561"/>
                  <a:pt x="1907241" y="2116791"/>
                  <a:pt x="1906121" y="2249020"/>
                </a:cubicBezTo>
                <a:lnTo>
                  <a:pt x="1119468" y="2252382"/>
                </a:lnTo>
                <a:lnTo>
                  <a:pt x="1109382" y="1848970"/>
                </a:lnTo>
                <a:lnTo>
                  <a:pt x="1153085" y="1848970"/>
                </a:lnTo>
                <a:lnTo>
                  <a:pt x="1153085" y="1768288"/>
                </a:lnTo>
                <a:lnTo>
                  <a:pt x="0" y="1775012"/>
                </a:lnTo>
                <a:cubicBezTo>
                  <a:pt x="1121" y="1185582"/>
                  <a:pt x="2241" y="596153"/>
                  <a:pt x="3362" y="0"/>
                </a:cubicBezTo>
                <a:close/>
              </a:path>
            </a:pathLst>
          </a:custGeom>
          <a:solidFill>
            <a:srgbClr val="FF0000">
              <a:alpha val="5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1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17</Words>
  <Application>Microsoft Macintosh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Zevotek, Robin</dc:creator>
  <cp:lastModifiedBy>Zevotek, Robin</cp:lastModifiedBy>
  <cp:revision>12</cp:revision>
  <cp:lastPrinted>2017-10-03T15:10:04Z</cp:lastPrinted>
  <dcterms:created xsi:type="dcterms:W3CDTF">2017-09-28T18:27:17Z</dcterms:created>
  <dcterms:modified xsi:type="dcterms:W3CDTF">2017-10-03T15:59:09Z</dcterms:modified>
</cp:coreProperties>
</file>

<file path=docProps/thumbnail.jpeg>
</file>